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8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CFD2A-1911-4A74-8D3C-33ECEA5BA31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80F-E5B2-5E8D-D2C2-4A922B4B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92B-5581-986F-EC1A-DE846CCB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overall goal is to see how a business can increase revenue and improve their profit margins.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involving the understanding of a customers experience with a company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specific aspects of products (e.g., price, features, performance) mentioned in reviews and analyze sentiment towards each aspect.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25CD-17F9-12CA-EF31-F14678E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95DD-589A-C5D6-F2BF-4F88C323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Involvement:</a:t>
            </a:r>
          </a:p>
          <a:p>
            <a:pPr lvl="1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Yelp reviews impacting a business the business reputation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ecreasing the overall attraction for their produc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business can increase revenue and improve their profit margins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4CA-CF3D-9E12-217D-196DF0CA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CAA1-98E2-D9B6-5C11-6653435A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88"/>
            <a:ext cx="12192000" cy="50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31E-2321-5071-175A-55371AC0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72ECD-03AA-88CE-7739-74598971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89" y="2052638"/>
            <a:ext cx="7106398" cy="4195762"/>
          </a:xfrm>
        </p:spPr>
      </p:pic>
    </p:spTree>
    <p:extLst>
      <p:ext uri="{BB962C8B-B14F-4D97-AF65-F5344CB8AC3E}">
        <p14:creationId xmlns:p14="http://schemas.microsoft.com/office/powerpoint/2010/main" val="31705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94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Topic</vt:lpstr>
      <vt:lpstr>Problem Statement/Hypothesis</vt:lpstr>
      <vt:lpstr>Architecture Diagram </vt:lpstr>
      <vt:lpstr>Workflow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Salazar, Sabrina</dc:creator>
  <cp:lastModifiedBy>Salazar, Sabrina</cp:lastModifiedBy>
  <cp:revision>1</cp:revision>
  <dcterms:created xsi:type="dcterms:W3CDTF">2024-04-24T01:18:49Z</dcterms:created>
  <dcterms:modified xsi:type="dcterms:W3CDTF">2024-04-24T05:38:45Z</dcterms:modified>
</cp:coreProperties>
</file>