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f8ab6ce70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6f8ab6ce70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8ab6ce70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6f8ab6ce70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8ab6ce70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6f8ab6ce70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8ab6ce70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6f8ab6ce70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f8ab6ce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f8ab6ce7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f8ab6ce70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f8ab6ce70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8ab6ce70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6f8ab6ce70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f8ab6ce70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6f8ab6ce70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f8ab6ce70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f8ab6ce70_2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f8ab6ce70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f8ab6ce70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f8ab6ce7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f8ab6ce70_2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f8ab6ce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6f8ab6ce7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5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5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5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1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5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5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5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30" y="2000250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7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2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3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N97OdfmiqZ0?si=7NRK9KYjGnDBDKB7" TargetMode="External"/><Relationship Id="rId4" Type="http://schemas.openxmlformats.org/officeDocument/2006/relationships/hyperlink" Target="https://youtu.be/9r73yD1_oyo?si=Yv9HV9zH-AFr4YXi" TargetMode="External"/><Relationship Id="rId5" Type="http://schemas.openxmlformats.org/officeDocument/2006/relationships/hyperlink" Target="https://youtu.be/QpzMWQvxXWk?si=_32L6eLbjlZllRF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elp.com/dataset/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61800" y="76200"/>
            <a:ext cx="69765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Team 9 Project for Natural Language Processing</a:t>
            </a:r>
            <a:endParaRPr b="1"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1083750" y="1876800"/>
            <a:ext cx="69765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Sentiment Analysis on Yelp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805700" y="3858000"/>
            <a:ext cx="55128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Diwash Dhungana, Dom Argento,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Sabrina Salazar, Sahardeed Ahmed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568284" y="11429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22567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Assuming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the user has read the READ.ME and has downloaded VADER and the required dataset from Yelp: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user will be prompted for business and location (zip code)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User is shown matches and must choose one of listed businesses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If selection is valid, application returns all business information and an overall sentiment score (with breakdown) for business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 comprehensive summary it made out 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the 50 most recent reviews and provided to user.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656396" y="1389914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" sz="1800"/>
              <a:t>Dominic Argento: Team Lead, data parsing, score function, summary function, powerpoint.</a:t>
            </a:r>
            <a:endParaRPr sz="18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" sz="1800"/>
              <a:t>Sabrina Salazar: Powerpoint, rating system, pseudo code</a:t>
            </a:r>
            <a:endParaRPr sz="1800"/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" sz="1800"/>
              <a:t>Sahardeed Ahmed: Data visualization, pre-processing &amp; cleaning, testing, ipynb organization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828209" y="11429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220027" lvl="0" marL="254000" rtl="0" algn="l">
              <a:spcBef>
                <a:spcPts val="800"/>
              </a:spcBef>
              <a:spcAft>
                <a:spcPts val="0"/>
              </a:spcAft>
              <a:buSzPct val="78260"/>
              <a:buChar char="►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 Analysis and NLP Model on YELP Dataset Machine Learning Python: </a:t>
            </a: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https://youtu.be/N97OdfmiqZ0?si=7NRK9KYjGnDBDKB7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396" lvl="0" marL="2540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ANALYSIS OF YELP DATA SET: </a:t>
            </a: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https://youtu.be/9r73yD1_oyo?si=Yv9HV9zH-AFr4YXi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396" lvl="0" marL="2540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Python Sentiment Analysis Project with NLTK and Transformers: </a:t>
            </a: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https://youtu.be/QpzMWQvxXWk?si=_32L6eLbjlZllRFa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828384" y="1074564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56222" lvl="0" marL="254000" rtl="0" algn="l">
              <a:spcBef>
                <a:spcPts val="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main goal is to better understand overall sentiment of a given business in Yelp’s dataset.</a:t>
            </a:r>
            <a:endParaRPr/>
          </a:p>
          <a:p>
            <a:pPr indent="-256222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This will be involving the understanding of a customers experience with a company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222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Identify specific aspects of business (e.g., price, features, performance) mentioned in reviews and analyze sentiment towards the respective establishment.</a:t>
            </a:r>
            <a:endParaRPr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Statement/Hypothesis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828209" y="11429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Involvement: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2200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Yelp reviews impacting a business the business reputation 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2200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Decreasing the overall attraction for their product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2200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How a business can increase revenue and improve their profit margins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 Diagram 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31894" t="0"/>
          <a:stretch/>
        </p:blipFill>
        <p:spPr>
          <a:xfrm>
            <a:off x="4405800" y="339551"/>
            <a:ext cx="3132332" cy="4649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128908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75" y="224475"/>
            <a:ext cx="3609451" cy="46945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828209" y="11429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43522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dataset utilized was two files within Yelp’s open source dataset: </a:t>
            </a:r>
            <a:r>
              <a:rPr lang="en" sz="2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https://www.yelp.com/dataset/download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891" lvl="0" marL="2540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files are named: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yelp_academic_dataset_review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  yelp_academic_dataset_business		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828209" y="11429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222567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Our data Analysis 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consisted of obtaining our raw dataset, and breaking it down to see how to efficiently utilize it.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567" lvl="0" marL="254000" rtl="0" algn="l">
              <a:spcBef>
                <a:spcPts val="800"/>
              </a:spcBef>
              <a:spcAft>
                <a:spcPts val="0"/>
              </a:spcAft>
              <a:buSzPct val="81481"/>
              <a:buChar char="►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We realized we needed to analyze the data but in separate ways: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Utilize sentiment analysis to find a score for businesses based on reviews.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Utilize sentiment analysis in 50 most recent reviews to make relevant summary.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Utilize Histogram to visualize review distributions based on number rating.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300950" y="1055275"/>
            <a:ext cx="6374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utilized several techniques and libraries, primarily focused on data handling, text processing, and sentiment analysis: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Parsing: json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File Handling: open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Expressions: re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Structures: collections.Counter, heapq.nlargest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Natural Language Processing (NLP): nltk.sentiment.vader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Comprehensions and Lambda Functions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481800" y="902875"/>
            <a:ext cx="7056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Application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main menu options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"Search for a Business" and “Exit”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 in user choice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user chooses “Exit”:</a:t>
            </a: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exit application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user chooses "Search for a Business":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user for business name &amp; zip code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dataset for businesses matching the name/zip code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 businesses found: </a:t>
            </a: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 user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businesses found: </a:t>
            </a: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list of found businesses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user to select a business or cancel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user selects a business: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details for the selected business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sentiment score and summary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 user cancels:</a:t>
            </a:r>
            <a:r>
              <a:rPr lang="e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 Menu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