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8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5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0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8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1CFD2A-1911-4A74-8D3C-33ECEA5BA31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9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580F-E5B2-5E8D-D2C2-4A922B4B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92B-5581-986F-EC1A-DE846CCB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overall goal is to see how a business can increase revenue and improve their profit margins.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will be involving the understanding of a customers experience with a company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specific aspects of products (e.g., price, features, performance) mentioned in reviews and analyze sentiment towards each aspect.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3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B3A7-D8B0-405B-CD5F-395907F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13A3-E9C0-6F2B-1D12-D2E1D02B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25CD-17F9-12CA-EF31-F14678E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95DD-589A-C5D6-F2BF-4F88C323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Involvement:</a:t>
            </a:r>
          </a:p>
          <a:p>
            <a:pPr lvl="1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Yelp reviews impacting a business the business reputation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ecreasing the overall attraction for their produc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business can increase revenue and improve their profit margins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9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4CA-CF3D-9E12-217D-196DF0CA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8CAA1-98E2-D9B6-5C11-6653435A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88"/>
            <a:ext cx="12192000" cy="50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0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531E-2321-5071-175A-55371AC0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72ECD-03AA-88CE-7739-74598971C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689" y="2052638"/>
            <a:ext cx="7106398" cy="4195762"/>
          </a:xfrm>
        </p:spPr>
      </p:pic>
    </p:spTree>
    <p:extLst>
      <p:ext uri="{BB962C8B-B14F-4D97-AF65-F5344CB8AC3E}">
        <p14:creationId xmlns:p14="http://schemas.microsoft.com/office/powerpoint/2010/main" val="31705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18FC-A119-E30B-B3B7-B7961DE9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E74BCA6-13D0-37D2-BE1D-87A770357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37" y="1199191"/>
            <a:ext cx="6802325" cy="5347383"/>
          </a:xfrm>
        </p:spPr>
      </p:pic>
    </p:spTree>
    <p:extLst>
      <p:ext uri="{BB962C8B-B14F-4D97-AF65-F5344CB8AC3E}">
        <p14:creationId xmlns:p14="http://schemas.microsoft.com/office/powerpoint/2010/main" val="65981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04A8-DE50-6B76-C3B4-72F6F32D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1E4A-F2ED-3D27-07C2-09C982F08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CD7B-B68A-3035-77B2-4FD2983D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E2C41-9BFF-EEFC-5BE5-33CA59464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" y="1130276"/>
            <a:ext cx="6021964" cy="5275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C79E3-4CC8-9552-2184-CD84E39275C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66104" y="1129194"/>
            <a:ext cx="6025896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97F6-021A-F7AE-68E1-83F88601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A06E-FF74-D8D2-8906-9E406B97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4673-8295-8BE8-90F1-2FD6012B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8019-9556-7455-0934-EB192951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Sabrina Salazar: </a:t>
            </a:r>
            <a:r>
              <a:rPr lang="en-US" dirty="0" err="1"/>
              <a:t>Powerpoint</a:t>
            </a:r>
            <a:r>
              <a:rPr lang="en-US" dirty="0"/>
              <a:t>, rating system, pseudo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40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</TotalTime>
  <Words>112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Times New Roman</vt:lpstr>
      <vt:lpstr>Wingdings 3</vt:lpstr>
      <vt:lpstr>Ion</vt:lpstr>
      <vt:lpstr>Topic</vt:lpstr>
      <vt:lpstr>Problem Statement/Hypothesis</vt:lpstr>
      <vt:lpstr>Architecture Diagram </vt:lpstr>
      <vt:lpstr>Workflow Diagram</vt:lpstr>
      <vt:lpstr>DataSet</vt:lpstr>
      <vt:lpstr>Data Analysis</vt:lpstr>
      <vt:lpstr>PsuedoCode</vt:lpstr>
      <vt:lpstr>Results</vt:lpstr>
      <vt:lpstr>Project Management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Salazar, Sabrina</dc:creator>
  <cp:lastModifiedBy>Salazar, Sabrina</cp:lastModifiedBy>
  <cp:revision>2</cp:revision>
  <dcterms:created xsi:type="dcterms:W3CDTF">2024-04-24T01:18:49Z</dcterms:created>
  <dcterms:modified xsi:type="dcterms:W3CDTF">2024-04-25T16:20:18Z</dcterms:modified>
</cp:coreProperties>
</file>