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5" d="100"/>
          <a:sy n="45" d="100"/>
        </p:scale>
        <p:origin x="-44" y="-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160DB2-D6FA-41CC-0549-DA883C6E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18EC00-DCD3-06E9-292D-41152813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5D87E6-8311-CB16-356E-74E61DFB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3C6AD4-ADD4-FB72-A947-551CF3F9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452301-F8DE-5315-8C86-F413F4B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E16F7-1509-B880-CB25-58E99185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007E5A6-4A2E-3C59-9492-807829B1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ACB146-2611-E333-33E6-FA620A13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A2CBCC-77A2-C8A4-AF70-9010D915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CF5266-8964-62B8-8BC3-FB1479D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E1C5E9-363D-29FE-A7BB-D343D100E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83E9EA-D63C-7E35-459D-43093EEB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BFD454-FAB8-7981-1865-8244BAA4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E665E4-BFA0-5972-2325-58FC976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AFBEB6-3B50-D38B-C1D4-E198AE7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F033D-1044-7C46-BB38-E3299934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A8792-63F5-336E-F2AC-2834BB7B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3B965-B11D-C6BB-70BB-2A1BA32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C2FD41-7E81-4BAA-D2D7-5084AD4F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AE3CB5-ECD4-8DF7-8DAC-83C3E7AD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2133C-4245-2816-FE97-4B6549F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D969D-E0ED-8888-863E-45BFD236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D9D80E-957F-3023-E6F0-BF1E0991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2A4D4-7E8F-28A5-328C-83AFEAEB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C41DB8-18DB-F4C5-0C72-0F6B2D87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96919-9541-755E-0C54-9FE16F0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79C5D2-A183-D156-6A9D-F5728F2B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B9E7FF-E0ED-9287-8351-A73BCFB3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7765A-6DE0-CAF2-F3BD-F7D5D5FC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A3DD43-6969-EE29-EB17-E95DCB6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789AAC-6AD3-4595-4155-EA8E05C8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2289E-2303-2B7B-B0A2-EEB0694D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7E36D-ED28-C54D-02E1-93AEDC45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E63069-9A89-0BFE-F8D2-160E8F1C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5C554A-AEB7-B1C5-9609-344095488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96DA52-549C-00B2-06DF-3CE420F7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9B0B042-FA60-82C1-0D4C-349B5A63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4F6D0E9-8F75-96EE-DBDA-268E01F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314370C-724B-B2B5-4136-2A12C786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3D6D7-7C15-E094-C800-6EFF94C1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424926-8D0D-84A4-CA0F-533BD132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19A55F-972C-3F0D-C0A3-36410BA5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37728E-6C3B-DD61-E1F1-3FFE416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69A06F-3748-73E4-42BD-F19EA328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09B910B-AB9D-1BC8-1B51-1B7898BC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756437-5CF0-1075-B9C8-69EAB845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D0C8E-2363-9D8B-E7C2-0F5F3B2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1D7921-A3D4-E647-F678-4F3C0916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FAF121-C22D-72D5-D42D-30DA05E3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021B74-A89A-CA78-E828-B641752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AC8F30-2B70-44AF-59F6-54F467AF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3FE8E5-BDBB-0D48-4E86-ED3ABFE1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C1334-5248-473F-A6A2-3B9A0DFA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7B684A-D223-4106-C56C-20EF404FD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2AC2BD-E81C-A6B9-162E-01353FDA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516722-2F35-CD52-C166-9EF6BE35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193445-4926-0297-EE20-BDD87B85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D01B7C-3DB4-30E5-0BFD-265BFBE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78F531-4D82-886C-E6BD-F256BD18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CE049F-3C8C-ADFC-F6D2-EA949EA9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261965-C720-83E8-5BAC-401D4648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3D54-BFAF-4CA0-8D24-C886678ACD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9AEBA9-EC8F-E95D-DA43-3115BBA5C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78B91B-40BA-668E-3569-69096656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B90F-E265-40DB-B05C-2F44F7E5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9DFDC-E8D7-5C8D-E792-5E5556A1E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9AE9C8-4533-9D86-2BB4-E8632A822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DFA58-7787-FB37-FC0B-7AE84BE3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“General” then Click “Files.”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3F0239-48BF-8FEF-8958-2E6CE65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0FCF1D-1D07-8425-5275-DC827512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" y="1690688"/>
            <a:ext cx="18869305" cy="53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27C07-0DC5-E0AE-9C3D-2051221A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open the folder </a:t>
            </a:r>
            <a:r>
              <a:rPr lang="en-US"/>
              <a:t>“</a:t>
            </a:r>
            <a:r>
              <a:rPr lang="en-US" smtClean="0"/>
              <a:t>Informative </a:t>
            </a:r>
            <a:r>
              <a:rPr lang="en-US" dirty="0"/>
              <a:t>Speech.”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206FA3-319B-25FD-004D-B569E1F0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D26A2-46A4-83AD-8CC0-D877C2D6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1" y="1869673"/>
            <a:ext cx="17736273" cy="49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2C69C-A236-4901-EBCE-7D326E18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your video to this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B67DD0-4A77-2970-EEEF-B394903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88762B-F926-E13A-D9EB-05F052B2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07973"/>
            <a:ext cx="20178532" cy="56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Microsoft Teams</vt:lpstr>
      <vt:lpstr>Go to “General” then Click “Files.”</vt:lpstr>
      <vt:lpstr>Then open the folder “Informative Speech.”</vt:lpstr>
      <vt:lpstr>Upload your video to this folder</vt:lpstr>
    </vt:vector>
  </TitlesOfParts>
  <Company>Kaskaskia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</dc:title>
  <dc:creator>David Tatum</dc:creator>
  <cp:lastModifiedBy>David Tatum</cp:lastModifiedBy>
  <cp:revision>2</cp:revision>
  <dcterms:created xsi:type="dcterms:W3CDTF">2023-07-20T22:16:36Z</dcterms:created>
  <dcterms:modified xsi:type="dcterms:W3CDTF">2024-03-07T00:15:58Z</dcterms:modified>
</cp:coreProperties>
</file>