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57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5A6E-0EA0-4E72-ACF0-8549FC910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8566D-61D2-4CD8-9391-1353C4E41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E192E-3C16-4AC4-A935-6AC01A40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057C-349A-4D86-B179-80CED5FA3DA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B8C5E-AFA5-4A2A-A3B9-B12205027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5D42E-E955-4798-9A57-A4F6A2F3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A0C3-D155-4161-9ABF-BE3F28B0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0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E052-3EB9-4B7F-AD0C-D499D714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ED68F-F3BA-4EFA-A4D3-BA33FD118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D6EE0-BDF6-4AA5-AD3F-BF72B7AA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057C-349A-4D86-B179-80CED5FA3DA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B8585-F088-4E25-A571-0FF71909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6953-4771-46A2-89EB-1B4DB437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A0C3-D155-4161-9ABF-BE3F28B0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1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4671E-5B95-4F05-80FF-9FA4312EE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A41D7-8FFD-47EF-A8CE-6FBC80542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01BE1-5A56-4D09-883C-42952FA4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057C-349A-4D86-B179-80CED5FA3DA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0800-6FD4-42B0-B412-BA901D42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4E279-A4FF-47FB-B1D7-BE195826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A0C3-D155-4161-9ABF-BE3F28B0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4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2452-BC28-4484-81A6-AB8185B5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D0E6-0996-429A-B9FC-837537A4E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58FB6-2D09-47CC-B84D-A86138CA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057C-349A-4D86-B179-80CED5FA3DA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19B7B-FD5A-48BD-A5EA-FFCC6657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F77A6-AD06-4992-85FE-60E3FA2F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A0C3-D155-4161-9ABF-BE3F28B0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6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E9C3-4991-4D8E-97E6-F3A2421A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774D0-9BEF-45AF-B36A-C843B3C88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CF247-BB44-46A4-BF13-FDE7238A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057C-349A-4D86-B179-80CED5FA3DA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A0B32-B877-4125-9743-72D36608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874BF-4339-4BB3-BB12-A98A6289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A0C3-D155-4161-9ABF-BE3F28B0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6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A94B-D154-4975-8604-96D7D8F7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BB6F-EFAD-4ABA-BA50-03CCAC62F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F3026-5076-4C0F-95C3-D9179D8BA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96492-D402-4B92-99EF-DDB18BFD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057C-349A-4D86-B179-80CED5FA3DA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824CE-43EC-42D8-A4B1-E0581DDD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AAD1F-10F4-4E25-8E70-B1494975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A0C3-D155-4161-9ABF-BE3F28B0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3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29F4-FCB5-4242-A8A2-C5C3322E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EAC02-1F37-4058-807A-772F00F2C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746F3-1956-4968-8D7C-FADB9BF30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06BC6-3851-45B9-B890-FE2889AEB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00A4F-492F-4469-B9F9-4B31AA8E5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96B0B-2CA6-4D6C-B482-E2B17EF6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057C-349A-4D86-B179-80CED5FA3DA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EA11E-D4B1-4E1D-9C48-C3590B41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D4A29-ED59-45D2-B31F-183FC28A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A0C3-D155-4161-9ABF-BE3F28B0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31D5-45D5-4C60-B96D-3E86F467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72667-6EDB-471E-8C54-AFA55B20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057C-349A-4D86-B179-80CED5FA3DA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5AF00-B402-4425-89D3-CA3DA3DE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F0C7D-BD94-41DB-A983-C6C96FBF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A0C3-D155-4161-9ABF-BE3F28B0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6A057-B288-4C1F-A612-01CB1113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057C-349A-4D86-B179-80CED5FA3DA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5FA7F-97A0-4594-ABB1-47658C42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B8D06-77C8-4123-BF95-271AF53A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A0C3-D155-4161-9ABF-BE3F28B0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7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2098-613C-4047-862C-53BDCE10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6267-839C-4ACA-83E3-FF0F1B4A2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9FA1F-7542-4188-8D77-E251EF559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B112A-FC91-4E79-AAA6-6A58F604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057C-349A-4D86-B179-80CED5FA3DA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6BE8D-5AA6-4599-BBD3-B39A735B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D611A-0560-494F-A2C0-FB9108BE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A0C3-D155-4161-9ABF-BE3F28B0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2E94-7D83-4C03-B63E-80060E7B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3AC91-8573-4636-BD24-7403F0998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458DC-D1D6-4A0E-A4F4-BFB390217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7EDC9-7676-4923-ABB0-7794F06B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057C-349A-4D86-B179-80CED5FA3DA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0A1DA-5D50-4DFC-AA76-92C28646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67EB1-9BD3-4559-B898-C551D341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A0C3-D155-4161-9ABF-BE3F28B0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9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9A2C2-BB95-4326-BB4D-F36CA137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4D437-F2BE-4003-B414-E2E58CA2F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0AC2B-56EA-41B0-9FE1-C74D0A4E5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4057C-349A-4D86-B179-80CED5FA3DA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178B1-C593-4CBD-94A3-FFA293FDF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3E007-0527-4336-97A5-A7DF477CA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2A0C3-D155-4161-9ABF-BE3F28B09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BF9FC3D-1486-4A27-9289-353165D4273C}"/>
              </a:ext>
            </a:extLst>
          </p:cNvPr>
          <p:cNvGrpSpPr/>
          <p:nvPr/>
        </p:nvGrpSpPr>
        <p:grpSpPr>
          <a:xfrm>
            <a:off x="914400" y="914400"/>
            <a:ext cx="10360152" cy="5486400"/>
            <a:chOff x="914400" y="914400"/>
            <a:chExt cx="10360152" cy="54864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748E36A-B939-4EEF-9521-18028F0E08A1}"/>
                </a:ext>
              </a:extLst>
            </p:cNvPr>
            <p:cNvSpPr/>
            <p:nvPr/>
          </p:nvSpPr>
          <p:spPr>
            <a:xfrm>
              <a:off x="4267200" y="914400"/>
              <a:ext cx="3657600" cy="1828800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1</a:t>
              </a:r>
            </a:p>
            <a:p>
              <a:pPr algn="ctr"/>
              <a:endParaRPr lang="en-US">
                <a:solidFill>
                  <a:schemeClr val="tx1"/>
                </a:solidFill>
              </a:endParaRPr>
            </a:p>
            <a:p>
              <a:pPr algn="ctr"/>
              <a:r>
                <a:rPr lang="en-US">
                  <a:solidFill>
                    <a:schemeClr val="tx1"/>
                  </a:solidFill>
                </a:rPr>
                <a:t>eCVT RATIO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7C8FC30-2D07-4E53-99C4-570B1C30B410}"/>
                </a:ext>
              </a:extLst>
            </p:cNvPr>
            <p:cNvSpPr/>
            <p:nvPr/>
          </p:nvSpPr>
          <p:spPr>
            <a:xfrm>
              <a:off x="914400" y="4114800"/>
              <a:ext cx="3657600" cy="1828800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 2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PRIMARY CLUTCH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94B854A-05F2-46D5-A16F-39FCCE17DF4A}"/>
                </a:ext>
              </a:extLst>
            </p:cNvPr>
            <p:cNvSpPr/>
            <p:nvPr/>
          </p:nvSpPr>
          <p:spPr>
            <a:xfrm>
              <a:off x="7616952" y="4114800"/>
              <a:ext cx="3657600" cy="1828800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 3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SECONDARY CLUTCH</a:t>
              </a: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D8295345-DC31-4664-910C-25F67A5740FA}"/>
                </a:ext>
              </a:extLst>
            </p:cNvPr>
            <p:cNvSpPr/>
            <p:nvPr/>
          </p:nvSpPr>
          <p:spPr>
            <a:xfrm rot="16200000">
              <a:off x="1979676" y="2592324"/>
              <a:ext cx="4572000" cy="3044952"/>
            </a:xfrm>
            <a:prstGeom prst="arc">
              <a:avLst/>
            </a:prstGeom>
            <a:noFill/>
            <a:ln w="508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B9CE2DAF-481F-451C-85E6-6E4AF33354BD}"/>
                </a:ext>
              </a:extLst>
            </p:cNvPr>
            <p:cNvSpPr/>
            <p:nvPr/>
          </p:nvSpPr>
          <p:spPr>
            <a:xfrm rot="16200000" flipV="1">
              <a:off x="5638800" y="2592324"/>
              <a:ext cx="4572000" cy="3044952"/>
            </a:xfrm>
            <a:prstGeom prst="arc">
              <a:avLst/>
            </a:prstGeom>
            <a:noFill/>
            <a:ln w="508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51709D-29F2-4640-85DF-4A0DFEEA6DE1}"/>
                </a:ext>
              </a:extLst>
            </p:cNvPr>
            <p:cNvSpPr txBox="1"/>
            <p:nvPr/>
          </p:nvSpPr>
          <p:spPr>
            <a:xfrm>
              <a:off x="1828800" y="2057400"/>
              <a:ext cx="10995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PRIMARY</a:t>
              </a:r>
            </a:p>
            <a:p>
              <a:pPr algn="ctr"/>
              <a:r>
                <a:rPr lang="en-US" dirty="0"/>
                <a:t>ENCODER</a:t>
              </a:r>
            </a:p>
            <a:p>
              <a:pPr algn="ctr"/>
              <a:r>
                <a:rPr lang="en-US" dirty="0"/>
                <a:t>TICKS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C39A70-A6BC-43BA-8098-FB56EC74FCD6}"/>
                </a:ext>
              </a:extLst>
            </p:cNvPr>
            <p:cNvSpPr txBox="1"/>
            <p:nvPr/>
          </p:nvSpPr>
          <p:spPr>
            <a:xfrm>
              <a:off x="9144000" y="2057400"/>
              <a:ext cx="132889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SECONDARY</a:t>
              </a:r>
            </a:p>
            <a:p>
              <a:pPr algn="ctr"/>
              <a:r>
                <a:rPr lang="en-US" dirty="0"/>
                <a:t>ENCODER</a:t>
              </a:r>
            </a:p>
            <a:p>
              <a:pPr algn="ctr"/>
              <a:r>
                <a:rPr lang="en-US" dirty="0"/>
                <a:t>TICKS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59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640FBBC-429E-459B-BCD6-96B85FFF5FF4}"/>
              </a:ext>
            </a:extLst>
          </p:cNvPr>
          <p:cNvGrpSpPr/>
          <p:nvPr/>
        </p:nvGrpSpPr>
        <p:grpSpPr>
          <a:xfrm>
            <a:off x="914400" y="-1371600"/>
            <a:ext cx="14401800" cy="10168128"/>
            <a:chOff x="914400" y="-1371600"/>
            <a:chExt cx="14401800" cy="10168128"/>
          </a:xfrm>
        </p:grpSpPr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9D1F562C-F349-473C-9324-213EAEB4D374}"/>
                </a:ext>
              </a:extLst>
            </p:cNvPr>
            <p:cNvSpPr/>
            <p:nvPr/>
          </p:nvSpPr>
          <p:spPr>
            <a:xfrm rot="10800000">
              <a:off x="2057400" y="2560320"/>
              <a:ext cx="13258800" cy="3474720"/>
            </a:xfrm>
            <a:prstGeom prst="arc">
              <a:avLst/>
            </a:pr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70985B5F-D41C-4574-A2D0-DC0C99BDAE35}"/>
                </a:ext>
              </a:extLst>
            </p:cNvPr>
            <p:cNvSpPr/>
            <p:nvPr/>
          </p:nvSpPr>
          <p:spPr>
            <a:xfrm rot="10800000">
              <a:off x="4343400" y="-1371600"/>
              <a:ext cx="8686800" cy="7086600"/>
            </a:xfrm>
            <a:prstGeom prst="arc">
              <a:avLst/>
            </a:pr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37B1A3D5-10CA-494B-BAE8-43C71486DBB1}"/>
                </a:ext>
              </a:extLst>
            </p:cNvPr>
            <p:cNvSpPr/>
            <p:nvPr/>
          </p:nvSpPr>
          <p:spPr>
            <a:xfrm>
              <a:off x="1252728" y="1252728"/>
              <a:ext cx="8686800" cy="7543800"/>
            </a:xfrm>
            <a:prstGeom prst="arc">
              <a:avLst/>
            </a:pr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748E36A-B939-4EEF-9521-18028F0E08A1}"/>
                </a:ext>
              </a:extLst>
            </p:cNvPr>
            <p:cNvSpPr/>
            <p:nvPr/>
          </p:nvSpPr>
          <p:spPr>
            <a:xfrm>
              <a:off x="3149600" y="914400"/>
              <a:ext cx="2438400" cy="1219200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TASK 1</a:t>
              </a:r>
            </a:p>
            <a:p>
              <a:pPr algn="ctr"/>
              <a:endParaRPr lang="en-US">
                <a:solidFill>
                  <a:schemeClr val="tx1"/>
                </a:solidFill>
              </a:endParaRPr>
            </a:p>
            <a:p>
              <a:pPr algn="ctr"/>
              <a:r>
                <a:rPr lang="en-US">
                  <a:solidFill>
                    <a:schemeClr val="tx1"/>
                  </a:solidFill>
                </a:rPr>
                <a:t>eCVT RATIO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D8295345-DC31-4664-910C-25F67A5740FA}"/>
                </a:ext>
              </a:extLst>
            </p:cNvPr>
            <p:cNvSpPr/>
            <p:nvPr/>
          </p:nvSpPr>
          <p:spPr>
            <a:xfrm rot="16200000">
              <a:off x="1624584" y="2033016"/>
              <a:ext cx="3048000" cy="2029968"/>
            </a:xfrm>
            <a:prstGeom prst="arc">
              <a:avLst/>
            </a:prstGeom>
            <a:noFill/>
            <a:ln w="508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B9CE2DAF-481F-451C-85E6-6E4AF33354BD}"/>
                </a:ext>
              </a:extLst>
            </p:cNvPr>
            <p:cNvSpPr/>
            <p:nvPr/>
          </p:nvSpPr>
          <p:spPr>
            <a:xfrm rot="16200000" flipV="1">
              <a:off x="4064000" y="2033016"/>
              <a:ext cx="3048000" cy="2029968"/>
            </a:xfrm>
            <a:prstGeom prst="arc">
              <a:avLst/>
            </a:prstGeom>
            <a:noFill/>
            <a:ln w="508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51709D-29F2-4640-85DF-4A0DFEEA6DE1}"/>
                </a:ext>
              </a:extLst>
            </p:cNvPr>
            <p:cNvSpPr txBox="1"/>
            <p:nvPr/>
          </p:nvSpPr>
          <p:spPr>
            <a:xfrm>
              <a:off x="1371600" y="1676400"/>
              <a:ext cx="73302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PRIMARY</a:t>
              </a:r>
            </a:p>
            <a:p>
              <a:pPr algn="ctr"/>
              <a:r>
                <a:rPr lang="en-US" dirty="0"/>
                <a:t>ENCODER</a:t>
              </a:r>
            </a:p>
            <a:p>
              <a:pPr algn="ctr"/>
              <a:r>
                <a:rPr lang="en-US" dirty="0"/>
                <a:t>TICKS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C39A70-A6BC-43BA-8098-FB56EC74FCD6}"/>
                </a:ext>
              </a:extLst>
            </p:cNvPr>
            <p:cNvSpPr txBox="1"/>
            <p:nvPr/>
          </p:nvSpPr>
          <p:spPr>
            <a:xfrm>
              <a:off x="6510528" y="1676400"/>
              <a:ext cx="88592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SECONDARY</a:t>
              </a:r>
            </a:p>
            <a:p>
              <a:pPr algn="ctr"/>
              <a:r>
                <a:rPr lang="en-US" dirty="0"/>
                <a:t>ENCODER</a:t>
              </a:r>
            </a:p>
            <a:p>
              <a:pPr algn="ctr"/>
              <a:r>
                <a:rPr lang="en-US" dirty="0"/>
                <a:t>TICKS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0C7C0E0-ACB7-46A8-8A33-E5942C91646D}"/>
                </a:ext>
              </a:extLst>
            </p:cNvPr>
            <p:cNvSpPr/>
            <p:nvPr/>
          </p:nvSpPr>
          <p:spPr>
            <a:xfrm>
              <a:off x="8686800" y="5029200"/>
              <a:ext cx="2438400" cy="1219200"/>
            </a:xfrm>
            <a:prstGeom prst="roundRect">
              <a:avLst/>
            </a:pr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TASK 4</a:t>
              </a:r>
            </a:p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Xbee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Communication</a:t>
              </a:r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B5E0ED25-AFC8-427B-9841-3B53D9F20556}"/>
                </a:ext>
              </a:extLst>
            </p:cNvPr>
            <p:cNvSpPr/>
            <p:nvPr/>
          </p:nvSpPr>
          <p:spPr>
            <a:xfrm rot="10800000">
              <a:off x="6629400" y="3108960"/>
              <a:ext cx="4114800" cy="2286000"/>
            </a:xfrm>
            <a:prstGeom prst="arc">
              <a:avLst/>
            </a:pr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94B854A-05F2-46D5-A16F-39FCCE17DF4A}"/>
                </a:ext>
              </a:extLst>
            </p:cNvPr>
            <p:cNvSpPr/>
            <p:nvPr/>
          </p:nvSpPr>
          <p:spPr>
            <a:xfrm>
              <a:off x="5382768" y="3048000"/>
              <a:ext cx="2438400" cy="1219200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 3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SECONDARY CLUTCH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7C8FC30-2D07-4E53-99C4-570B1C30B410}"/>
                </a:ext>
              </a:extLst>
            </p:cNvPr>
            <p:cNvSpPr/>
            <p:nvPr/>
          </p:nvSpPr>
          <p:spPr>
            <a:xfrm>
              <a:off x="914400" y="3048000"/>
              <a:ext cx="2438400" cy="1219200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TASK 2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PRIMARY CLUTCH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6FBD860-A432-4A26-B3F4-F413EA6A5C0D}"/>
                </a:ext>
              </a:extLst>
            </p:cNvPr>
            <p:cNvSpPr/>
            <p:nvPr/>
          </p:nvSpPr>
          <p:spPr>
            <a:xfrm>
              <a:off x="7543800" y="5029200"/>
              <a:ext cx="228600" cy="114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743290C-D4D6-4672-99EB-BDBFE4F50ACC}"/>
                </a:ext>
              </a:extLst>
            </p:cNvPr>
            <p:cNvSpPr txBox="1"/>
            <p:nvPr/>
          </p:nvSpPr>
          <p:spPr>
            <a:xfrm>
              <a:off x="7033409" y="6217920"/>
              <a:ext cx="124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STATS DATA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6CB7AC6-839D-4CCE-B84E-6A2BC79C9AB2}"/>
                </a:ext>
              </a:extLst>
            </p:cNvPr>
            <p:cNvSpPr txBox="1"/>
            <p:nvPr/>
          </p:nvSpPr>
          <p:spPr>
            <a:xfrm>
              <a:off x="9144000" y="2286000"/>
              <a:ext cx="124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TUNE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255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BA25B37-AA08-4B14-BF8C-4F57CD2971F7}"/>
              </a:ext>
            </a:extLst>
          </p:cNvPr>
          <p:cNvGrpSpPr/>
          <p:nvPr/>
        </p:nvGrpSpPr>
        <p:grpSpPr>
          <a:xfrm>
            <a:off x="914400" y="457200"/>
            <a:ext cx="10287000" cy="5943600"/>
            <a:chOff x="914400" y="457200"/>
            <a:chExt cx="10287000" cy="5943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9A57463-63FA-424B-ABF7-C639077E4683}"/>
                </a:ext>
              </a:extLst>
            </p:cNvPr>
            <p:cNvSpPr/>
            <p:nvPr/>
          </p:nvSpPr>
          <p:spPr>
            <a:xfrm>
              <a:off x="4724400" y="457200"/>
              <a:ext cx="2743200" cy="18288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STATE 0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INITIALIZE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4385B00-B448-44F5-BC82-3AC597E39B6B}"/>
                </a:ext>
              </a:extLst>
            </p:cNvPr>
            <p:cNvSpPr/>
            <p:nvPr/>
          </p:nvSpPr>
          <p:spPr>
            <a:xfrm>
              <a:off x="914400" y="2514600"/>
              <a:ext cx="2743200" cy="18288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STATE 1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DISENGAGED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287DB0C-97E0-4387-9FAB-63433B69D46D}"/>
                </a:ext>
              </a:extLst>
            </p:cNvPr>
            <p:cNvSpPr/>
            <p:nvPr/>
          </p:nvSpPr>
          <p:spPr>
            <a:xfrm>
              <a:off x="8458200" y="2514600"/>
              <a:ext cx="2743200" cy="18288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STATE 3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PID CONTROLLER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- UPDATE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C03D5BA-8AA2-4EC1-978E-3A311E7F72FF}"/>
                </a:ext>
              </a:extLst>
            </p:cNvPr>
            <p:cNvSpPr/>
            <p:nvPr/>
          </p:nvSpPr>
          <p:spPr>
            <a:xfrm>
              <a:off x="4724400" y="4572000"/>
              <a:ext cx="2743200" cy="18288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STATE 2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PID CONTROLLER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- REST</a:t>
              </a: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AB751EEE-F937-4CFA-B6F5-BA1933A6FE94}"/>
                </a:ext>
              </a:extLst>
            </p:cNvPr>
            <p:cNvSpPr/>
            <p:nvPr/>
          </p:nvSpPr>
          <p:spPr>
            <a:xfrm rot="16200000">
              <a:off x="3543300" y="114300"/>
              <a:ext cx="2286000" cy="4800600"/>
            </a:xfrm>
            <a:prstGeom prst="arc">
              <a:avLst/>
            </a:prstGeom>
            <a:noFill/>
            <a:ln w="508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7ABBD581-0702-4DD8-A9C8-8BF2A00DB5F6}"/>
                </a:ext>
              </a:extLst>
            </p:cNvPr>
            <p:cNvSpPr/>
            <p:nvPr/>
          </p:nvSpPr>
          <p:spPr>
            <a:xfrm rot="5400000">
              <a:off x="6286500" y="1943099"/>
              <a:ext cx="2286000" cy="4800600"/>
            </a:xfrm>
            <a:prstGeom prst="arc">
              <a:avLst/>
            </a:prstGeom>
            <a:noFill/>
            <a:ln w="508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2822CB66-5227-4B03-B17E-0C89D482DCBA}"/>
                </a:ext>
              </a:extLst>
            </p:cNvPr>
            <p:cNvSpPr/>
            <p:nvPr/>
          </p:nvSpPr>
          <p:spPr>
            <a:xfrm rot="16200000">
              <a:off x="7315200" y="2171699"/>
              <a:ext cx="2286000" cy="4800600"/>
            </a:xfrm>
            <a:prstGeom prst="arc">
              <a:avLst/>
            </a:prstGeom>
            <a:noFill/>
            <a:ln w="508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8BE4710D-6D3C-48B1-AE91-9056D94977C5}"/>
                </a:ext>
              </a:extLst>
            </p:cNvPr>
            <p:cNvSpPr/>
            <p:nvPr/>
          </p:nvSpPr>
          <p:spPr>
            <a:xfrm rot="10800000">
              <a:off x="2286000" y="3200399"/>
              <a:ext cx="4800600" cy="2286000"/>
            </a:xfrm>
            <a:prstGeom prst="arc">
              <a:avLst/>
            </a:prstGeom>
            <a:noFill/>
            <a:ln w="508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2F4CD8DE-B083-41FD-A620-F2D50C2D7E13}"/>
                </a:ext>
              </a:extLst>
            </p:cNvPr>
            <p:cNvSpPr/>
            <p:nvPr/>
          </p:nvSpPr>
          <p:spPr>
            <a:xfrm>
              <a:off x="1257299" y="3418837"/>
              <a:ext cx="4800600" cy="2286000"/>
            </a:xfrm>
            <a:prstGeom prst="arc">
              <a:avLst/>
            </a:prstGeom>
            <a:noFill/>
            <a:ln w="508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AD095A-C9BE-41AD-B016-E09A2DC5566C}"/>
                </a:ext>
              </a:extLst>
            </p:cNvPr>
            <p:cNvSpPr txBox="1"/>
            <p:nvPr/>
          </p:nvSpPr>
          <p:spPr>
            <a:xfrm>
              <a:off x="1828800" y="1371599"/>
              <a:ext cx="929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ALWAYS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5408A87-FDA4-458B-A91E-2DC9C1288F4E}"/>
                </a:ext>
              </a:extLst>
            </p:cNvPr>
            <p:cNvSpPr txBox="1"/>
            <p:nvPr/>
          </p:nvSpPr>
          <p:spPr>
            <a:xfrm>
              <a:off x="914400" y="5257800"/>
              <a:ext cx="23535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ENGINE SPEED &gt; 3000</a:t>
              </a:r>
            </a:p>
            <a:p>
              <a:pPr algn="ctr"/>
              <a:r>
                <a:rPr lang="en-US" dirty="0"/>
                <a:t>-- AND -- </a:t>
              </a:r>
              <a:r>
                <a:rPr lang="en-US" dirty="0" err="1"/>
                <a:t>eRUN</a:t>
              </a:r>
              <a:r>
                <a:rPr lang="en-US" dirty="0"/>
                <a:t> IS TRUE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CCF5D24-74C5-42B9-BE25-D8E6FD9CA4EC}"/>
                </a:ext>
              </a:extLst>
            </p:cNvPr>
            <p:cNvSpPr txBox="1"/>
            <p:nvPr/>
          </p:nvSpPr>
          <p:spPr>
            <a:xfrm>
              <a:off x="3657600" y="2743200"/>
              <a:ext cx="22445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ENGINE SPEED &lt; 3000</a:t>
              </a:r>
            </a:p>
            <a:p>
              <a:pPr algn="ctr"/>
              <a:r>
                <a:rPr lang="en-US" dirty="0"/>
                <a:t>-- OR -- </a:t>
              </a:r>
              <a:r>
                <a:rPr lang="en-US" dirty="0" err="1"/>
                <a:t>eRUN</a:t>
              </a:r>
              <a:r>
                <a:rPr lang="en-US" dirty="0"/>
                <a:t> IS FALSE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55DCA8-0E6E-4265-9B31-F3152BA7B750}"/>
                </a:ext>
              </a:extLst>
            </p:cNvPr>
            <p:cNvSpPr txBox="1"/>
            <p:nvPr/>
          </p:nvSpPr>
          <p:spPr>
            <a:xfrm>
              <a:off x="6858000" y="2743200"/>
              <a:ext cx="14653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ALWAYS / </a:t>
              </a:r>
            </a:p>
            <a:p>
              <a:pPr algn="ctr"/>
              <a:r>
                <a:rPr lang="en-US" dirty="0" err="1"/>
                <a:t>eCAL</a:t>
              </a:r>
              <a:r>
                <a:rPr lang="en-US" dirty="0"/>
                <a:t> IS FALSE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DC1754-7D05-468D-B883-B81743896F3E}"/>
                </a:ext>
              </a:extLst>
            </p:cNvPr>
            <p:cNvSpPr txBox="1"/>
            <p:nvPr/>
          </p:nvSpPr>
          <p:spPr>
            <a:xfrm>
              <a:off x="9144000" y="5257800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eCAL</a:t>
              </a:r>
              <a:r>
                <a:rPr lang="en-US" dirty="0"/>
                <a:t> IS 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885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E152744-BBB1-48A9-B4F4-5E7344E673E5}"/>
              </a:ext>
            </a:extLst>
          </p:cNvPr>
          <p:cNvGrpSpPr/>
          <p:nvPr/>
        </p:nvGrpSpPr>
        <p:grpSpPr>
          <a:xfrm>
            <a:off x="914400" y="1"/>
            <a:ext cx="10287000" cy="6839187"/>
            <a:chOff x="914400" y="1"/>
            <a:chExt cx="10287000" cy="6839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9A57463-63FA-424B-ABF7-C639077E4683}"/>
                </a:ext>
              </a:extLst>
            </p:cNvPr>
            <p:cNvSpPr/>
            <p:nvPr/>
          </p:nvSpPr>
          <p:spPr>
            <a:xfrm>
              <a:off x="4724400" y="1"/>
              <a:ext cx="2743200" cy="16002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STATE 0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INITIALIZE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4385B00-B448-44F5-BC82-3AC597E39B6B}"/>
                </a:ext>
              </a:extLst>
            </p:cNvPr>
            <p:cNvSpPr/>
            <p:nvPr/>
          </p:nvSpPr>
          <p:spPr>
            <a:xfrm>
              <a:off x="914400" y="1234440"/>
              <a:ext cx="2743200" cy="16002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STATE 1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CALIBRATING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287DB0C-97E0-4387-9FAB-63433B69D46D}"/>
                </a:ext>
              </a:extLst>
            </p:cNvPr>
            <p:cNvSpPr/>
            <p:nvPr/>
          </p:nvSpPr>
          <p:spPr>
            <a:xfrm>
              <a:off x="8458200" y="2952988"/>
              <a:ext cx="2743200" cy="18288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STATE 4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PID CONTROLLER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- UPDATE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C03D5BA-8AA2-4EC1-978E-3A311E7F72FF}"/>
                </a:ext>
              </a:extLst>
            </p:cNvPr>
            <p:cNvSpPr/>
            <p:nvPr/>
          </p:nvSpPr>
          <p:spPr>
            <a:xfrm>
              <a:off x="4724400" y="5010388"/>
              <a:ext cx="2743200" cy="18288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STATE 3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PID CONTROLLER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- REST</a:t>
              </a: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AB751EEE-F937-4CFA-B6F5-BA1933A6FE94}"/>
                </a:ext>
              </a:extLst>
            </p:cNvPr>
            <p:cNvSpPr/>
            <p:nvPr/>
          </p:nvSpPr>
          <p:spPr>
            <a:xfrm rot="16200000">
              <a:off x="4267200" y="-1148318"/>
              <a:ext cx="914400" cy="4800600"/>
            </a:xfrm>
            <a:prstGeom prst="arc">
              <a:avLst/>
            </a:prstGeom>
            <a:noFill/>
            <a:ln w="508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7ABBD581-0702-4DD8-A9C8-8BF2A00DB5F6}"/>
                </a:ext>
              </a:extLst>
            </p:cNvPr>
            <p:cNvSpPr/>
            <p:nvPr/>
          </p:nvSpPr>
          <p:spPr>
            <a:xfrm rot="5400000">
              <a:off x="6286500" y="2381487"/>
              <a:ext cx="2286000" cy="4800600"/>
            </a:xfrm>
            <a:prstGeom prst="arc">
              <a:avLst/>
            </a:prstGeom>
            <a:noFill/>
            <a:ln w="508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2822CB66-5227-4B03-B17E-0C89D482DCBA}"/>
                </a:ext>
              </a:extLst>
            </p:cNvPr>
            <p:cNvSpPr/>
            <p:nvPr/>
          </p:nvSpPr>
          <p:spPr>
            <a:xfrm rot="16200000">
              <a:off x="7315200" y="2610087"/>
              <a:ext cx="2286000" cy="4800600"/>
            </a:xfrm>
            <a:prstGeom prst="arc">
              <a:avLst/>
            </a:prstGeom>
            <a:noFill/>
            <a:ln w="508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8BE4710D-6D3C-48B1-AE91-9056D94977C5}"/>
                </a:ext>
              </a:extLst>
            </p:cNvPr>
            <p:cNvSpPr/>
            <p:nvPr/>
          </p:nvSpPr>
          <p:spPr>
            <a:xfrm rot="10800000">
              <a:off x="2324100" y="5007571"/>
              <a:ext cx="4800600" cy="914400"/>
            </a:xfrm>
            <a:prstGeom prst="arc">
              <a:avLst/>
            </a:prstGeom>
            <a:noFill/>
            <a:ln w="508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55DCA8-0E6E-4265-9B31-F3152BA7B750}"/>
                </a:ext>
              </a:extLst>
            </p:cNvPr>
            <p:cNvSpPr txBox="1"/>
            <p:nvPr/>
          </p:nvSpPr>
          <p:spPr>
            <a:xfrm>
              <a:off x="6854794" y="3181588"/>
              <a:ext cx="14717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ALWAYS / </a:t>
              </a:r>
            </a:p>
            <a:p>
              <a:pPr algn="ctr"/>
              <a:r>
                <a:rPr lang="en-US" dirty="0" err="1"/>
                <a:t>pCAL</a:t>
              </a:r>
              <a:r>
                <a:rPr lang="en-US" dirty="0"/>
                <a:t> IS FALSE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DC1754-7D05-468D-B883-B81743896F3E}"/>
                </a:ext>
              </a:extLst>
            </p:cNvPr>
            <p:cNvSpPr txBox="1"/>
            <p:nvPr/>
          </p:nvSpPr>
          <p:spPr>
            <a:xfrm>
              <a:off x="9140794" y="5696188"/>
              <a:ext cx="1426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pCAL</a:t>
              </a:r>
              <a:r>
                <a:rPr lang="en-US" dirty="0"/>
                <a:t> IS TRUE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9A10983-029F-4F3C-8A04-0B1BC845C7B4}"/>
                </a:ext>
              </a:extLst>
            </p:cNvPr>
            <p:cNvSpPr/>
            <p:nvPr/>
          </p:nvSpPr>
          <p:spPr>
            <a:xfrm>
              <a:off x="914400" y="3840480"/>
              <a:ext cx="2743200" cy="16002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STATE 2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CALIBRATED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206CC65-D11A-4AEC-9E59-0FFD6CBEA219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0" y="2880360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97ACAAC-FC7E-46D3-BFF8-4A64F19C3063}"/>
                </a:ext>
              </a:extLst>
            </p:cNvPr>
            <p:cNvSpPr txBox="1"/>
            <p:nvPr/>
          </p:nvSpPr>
          <p:spPr>
            <a:xfrm>
              <a:off x="3193017" y="422634"/>
              <a:ext cx="929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ALWAYS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DF80E1-30FE-4D21-A5CF-14BA1547F0F0}"/>
                </a:ext>
              </a:extLst>
            </p:cNvPr>
            <p:cNvSpPr txBox="1"/>
            <p:nvPr/>
          </p:nvSpPr>
          <p:spPr>
            <a:xfrm>
              <a:off x="3193017" y="5921972"/>
              <a:ext cx="929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ALWAYS</a:t>
              </a:r>
            </a:p>
          </p:txBody>
        </p: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1CB29409-5F93-415E-A6FA-17A3774423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971800"/>
              <a:ext cx="12192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618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226631-FF52-43B0-9C57-EAB18EF5E9B8}"/>
              </a:ext>
            </a:extLst>
          </p:cNvPr>
          <p:cNvGrpSpPr/>
          <p:nvPr/>
        </p:nvGrpSpPr>
        <p:grpSpPr>
          <a:xfrm>
            <a:off x="914400" y="1"/>
            <a:ext cx="10287000" cy="6839187"/>
            <a:chOff x="914400" y="1"/>
            <a:chExt cx="10287000" cy="6839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9A57463-63FA-424B-ABF7-C639077E4683}"/>
                </a:ext>
              </a:extLst>
            </p:cNvPr>
            <p:cNvSpPr/>
            <p:nvPr/>
          </p:nvSpPr>
          <p:spPr>
            <a:xfrm>
              <a:off x="4724400" y="1"/>
              <a:ext cx="2743200" cy="16002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STATE 0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INITIALIZE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4385B00-B448-44F5-BC82-3AC597E39B6B}"/>
                </a:ext>
              </a:extLst>
            </p:cNvPr>
            <p:cNvSpPr/>
            <p:nvPr/>
          </p:nvSpPr>
          <p:spPr>
            <a:xfrm>
              <a:off x="914400" y="1234440"/>
              <a:ext cx="2743200" cy="16002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STATE 1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CALIBRATING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287DB0C-97E0-4387-9FAB-63433B69D46D}"/>
                </a:ext>
              </a:extLst>
            </p:cNvPr>
            <p:cNvSpPr/>
            <p:nvPr/>
          </p:nvSpPr>
          <p:spPr>
            <a:xfrm>
              <a:off x="8458200" y="2952988"/>
              <a:ext cx="2743200" cy="18288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STATE 4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PID CONTROLLER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- UPDATE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C03D5BA-8AA2-4EC1-978E-3A311E7F72FF}"/>
                </a:ext>
              </a:extLst>
            </p:cNvPr>
            <p:cNvSpPr/>
            <p:nvPr/>
          </p:nvSpPr>
          <p:spPr>
            <a:xfrm>
              <a:off x="4724400" y="5010388"/>
              <a:ext cx="2743200" cy="18288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STATE 3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PID CONTROLLER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- REST</a:t>
              </a: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AB751EEE-F937-4CFA-B6F5-BA1933A6FE94}"/>
                </a:ext>
              </a:extLst>
            </p:cNvPr>
            <p:cNvSpPr/>
            <p:nvPr/>
          </p:nvSpPr>
          <p:spPr>
            <a:xfrm rot="16200000">
              <a:off x="4267200" y="-1148318"/>
              <a:ext cx="914400" cy="4800600"/>
            </a:xfrm>
            <a:prstGeom prst="arc">
              <a:avLst/>
            </a:prstGeom>
            <a:noFill/>
            <a:ln w="508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7ABBD581-0702-4DD8-A9C8-8BF2A00DB5F6}"/>
                </a:ext>
              </a:extLst>
            </p:cNvPr>
            <p:cNvSpPr/>
            <p:nvPr/>
          </p:nvSpPr>
          <p:spPr>
            <a:xfrm rot="5400000">
              <a:off x="6286500" y="2381487"/>
              <a:ext cx="2286000" cy="4800600"/>
            </a:xfrm>
            <a:prstGeom prst="arc">
              <a:avLst/>
            </a:prstGeom>
            <a:noFill/>
            <a:ln w="508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2822CB66-5227-4B03-B17E-0C89D482DCBA}"/>
                </a:ext>
              </a:extLst>
            </p:cNvPr>
            <p:cNvSpPr/>
            <p:nvPr/>
          </p:nvSpPr>
          <p:spPr>
            <a:xfrm rot="16200000">
              <a:off x="7315200" y="2610087"/>
              <a:ext cx="2286000" cy="4800600"/>
            </a:xfrm>
            <a:prstGeom prst="arc">
              <a:avLst/>
            </a:prstGeom>
            <a:noFill/>
            <a:ln w="508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8BE4710D-6D3C-48B1-AE91-9056D94977C5}"/>
                </a:ext>
              </a:extLst>
            </p:cNvPr>
            <p:cNvSpPr/>
            <p:nvPr/>
          </p:nvSpPr>
          <p:spPr>
            <a:xfrm rot="10800000">
              <a:off x="2324100" y="5007571"/>
              <a:ext cx="4800600" cy="914400"/>
            </a:xfrm>
            <a:prstGeom prst="arc">
              <a:avLst/>
            </a:prstGeom>
            <a:noFill/>
            <a:ln w="508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55DCA8-0E6E-4265-9B31-F3152BA7B750}"/>
                </a:ext>
              </a:extLst>
            </p:cNvPr>
            <p:cNvSpPr txBox="1"/>
            <p:nvPr/>
          </p:nvSpPr>
          <p:spPr>
            <a:xfrm>
              <a:off x="6870824" y="3181588"/>
              <a:ext cx="14396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ALWAYS / </a:t>
              </a:r>
            </a:p>
            <a:p>
              <a:pPr algn="ctr"/>
              <a:r>
                <a:rPr lang="en-US" dirty="0" err="1"/>
                <a:t>sCAL</a:t>
              </a:r>
              <a:r>
                <a:rPr lang="en-US" dirty="0"/>
                <a:t> IS FALSE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DC1754-7D05-468D-B883-B81743896F3E}"/>
                </a:ext>
              </a:extLst>
            </p:cNvPr>
            <p:cNvSpPr txBox="1"/>
            <p:nvPr/>
          </p:nvSpPr>
          <p:spPr>
            <a:xfrm>
              <a:off x="9156824" y="5696188"/>
              <a:ext cx="139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sCAL</a:t>
              </a:r>
              <a:r>
                <a:rPr lang="en-US" dirty="0"/>
                <a:t> IS TRUE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9A10983-029F-4F3C-8A04-0B1BC845C7B4}"/>
                </a:ext>
              </a:extLst>
            </p:cNvPr>
            <p:cNvSpPr/>
            <p:nvPr/>
          </p:nvSpPr>
          <p:spPr>
            <a:xfrm>
              <a:off x="914400" y="3840480"/>
              <a:ext cx="2743200" cy="16002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STATE 2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CALIBRATED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206CC65-D11A-4AEC-9E59-0FFD6CBEA219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0" y="2880360"/>
              <a:ext cx="0" cy="914400"/>
            </a:xfrm>
            <a:prstGeom prst="line">
              <a:avLst/>
            </a:prstGeom>
            <a:ln w="508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97ACAAC-FC7E-46D3-BFF8-4A64F19C3063}"/>
                </a:ext>
              </a:extLst>
            </p:cNvPr>
            <p:cNvSpPr txBox="1"/>
            <p:nvPr/>
          </p:nvSpPr>
          <p:spPr>
            <a:xfrm>
              <a:off x="3193017" y="422634"/>
              <a:ext cx="929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ALWAYS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B125C9F-FC95-4E08-9D64-63E921884D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971800"/>
              <a:ext cx="12192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DF80E1-30FE-4D21-A5CF-14BA1547F0F0}"/>
                </a:ext>
              </a:extLst>
            </p:cNvPr>
            <p:cNvSpPr txBox="1"/>
            <p:nvPr/>
          </p:nvSpPr>
          <p:spPr>
            <a:xfrm>
              <a:off x="3193017" y="5921972"/>
              <a:ext cx="929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ALWAYS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791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153</Words>
  <Application>Microsoft Office PowerPoint</Application>
  <PresentationFormat>Widescreen</PresentationFormat>
  <Paragraphs>101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Goyal</dc:creator>
  <cp:lastModifiedBy>Rahul Goyal</cp:lastModifiedBy>
  <cp:revision>21</cp:revision>
  <dcterms:created xsi:type="dcterms:W3CDTF">2019-10-29T02:51:22Z</dcterms:created>
  <dcterms:modified xsi:type="dcterms:W3CDTF">2019-10-29T18:44:27Z</dcterms:modified>
</cp:coreProperties>
</file>