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100" d="100"/>
          <a:sy n="100" d="100"/>
        </p:scale>
        <p:origin x="76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521F4-C7E6-4C9A-A222-CC92BF2B2C58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0E427-7A97-4CC9-A3A7-CFA8861E1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0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826-9C86-4DFF-948D-D7967176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47976-A74E-4E00-8659-8E0C2260B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D739-58FA-4E76-9033-359318DD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F16E-F2A3-4C42-B2AD-D42DA0D2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1425-A9D9-4226-A32F-1B6233EA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514E-70B0-4253-A50A-B3ABA453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37AE9-3BBB-48FE-AD50-BB0FDDED7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F402-3241-468E-9152-40EAE488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CDFE-7AE4-47B4-986C-35CDDB44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32645-B7EE-4102-BDAD-3F212B82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3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1FD4E-4C95-4091-97C6-3F38CCE83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03DD0-7784-4E1B-BCE5-5FC910ACA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B284-AC02-415F-8BFF-82EDBEFD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7853-8905-4903-866E-85D3029B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CDE2-B03F-48A7-8040-695583E9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0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7631-FFDD-4FDF-B036-86D3616D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092E-BE8E-454E-A101-CCE4D541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E2014-670D-4B2B-86FA-024609B0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09F72-9C35-47E8-AAED-01763C11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32D99-E22B-4AD3-BFF2-2D0D1C5A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1C09-6B8E-48E7-9835-B6F3BC36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602D1-FAF0-4E07-91CC-2E995F581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961F-BEB3-420F-A01B-A4899D83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869E-7027-4F7E-B54A-D7FC6624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63EB-4174-4FF0-88DA-B663DB3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DD7A-2EC6-4AA8-9E47-C33A09ED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3FAD-407C-4215-B116-6E464AFA4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6C6EB-1B48-4D22-913E-92AA0382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1BC8C-96D4-4AD5-845E-344BC440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3A554-042A-4041-8D0B-B3EBA53C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E1918-E469-4B5C-B18D-75FE4AB1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1C52-A61E-4991-BE26-BA16C6BD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EFB4-B1B3-442B-9499-755AB4B0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4C26F-A13A-4595-AD29-739E3FB1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6C159-B6AC-4617-9475-DFE5D410E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A83B9-88AA-45DD-8F9C-A3EE985ED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4CFE9-A9E5-4A6E-9276-BD4B1F2D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AA281-E023-401E-A21F-10AC7B29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AF662-56AA-405D-B5CC-7467E1AC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10C4-F4CF-42B5-8309-732F6C36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15D65-762F-4CB7-81A3-484375AC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C825-671B-474D-BBF4-F3B14444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9B1A8-2726-4DE0-ABE3-514087BC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2679A-D812-46B9-8BBC-3E50EA19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00ED6-D69A-4105-A196-A290E4F2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72A9B-3A19-4B7F-B297-447D5010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D35D-87BE-4A5F-B5D8-9DB76719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77FE-EC29-417A-8212-8870EA7EB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4A70-9C42-4EF1-AFA2-8D22FE3FB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74E4D-E1BB-4D28-9BF7-8EA722FA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7669B-08AD-4A46-951C-3780012D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10A87-D75E-4E66-8318-6CA39CBE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16F0-50E8-4C28-A390-3A111462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70103-0292-4CDC-8534-B13743106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4CD-DE4E-45E6-BC10-043AB5C5D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392D7-3D53-487B-921E-F29623BE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3BBE-F0E4-4431-A7AC-4E240372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305F5-764B-4689-B4DC-D4816EA1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339B6-E1E2-4A5D-A468-B9AAD151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F586B-F4F0-4382-A96A-25761F57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5E771-6E94-45CE-A4E4-628C142A1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BC48-23D1-42C8-84C3-3915C1045CD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87E4E-8A48-4019-90D5-D55A79385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6B31-6191-4263-9AF7-3A0C39F5A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F0542-12C9-42D2-9B30-939241FA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D67-58EB-493A-8CC8-CA7B683F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EDF2-0D70-4C80-99A4-F5910243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Fetch – A Food delivery</a:t>
            </a:r>
          </a:p>
          <a:p>
            <a:r>
              <a:rPr lang="en-US" dirty="0"/>
              <a:t>A courier service between the restaurants and the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860AE-9409-43C1-B4AC-C3663F7A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53" y="3497580"/>
            <a:ext cx="3886197" cy="281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98161-907D-47AB-B2E3-4F3FF6F29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6" y="349758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1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2685E-3AC0-458E-8F81-13522DDB03F9}"/>
              </a:ext>
            </a:extLst>
          </p:cNvPr>
          <p:cNvSpPr txBox="1"/>
          <p:nvPr/>
        </p:nvSpPr>
        <p:spPr>
          <a:xfrm>
            <a:off x="1459684" y="604007"/>
            <a:ext cx="2206305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218E8-6A92-4674-B21B-2BB7A0879749}"/>
              </a:ext>
            </a:extLst>
          </p:cNvPr>
          <p:cNvSpPr txBox="1"/>
          <p:nvPr/>
        </p:nvSpPr>
        <p:spPr>
          <a:xfrm>
            <a:off x="3931640" y="604007"/>
            <a:ext cx="2206305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CB242-35C9-46B5-B85F-DB955B221DDF}"/>
              </a:ext>
            </a:extLst>
          </p:cNvPr>
          <p:cNvSpPr txBox="1"/>
          <p:nvPr/>
        </p:nvSpPr>
        <p:spPr>
          <a:xfrm>
            <a:off x="6403596" y="604007"/>
            <a:ext cx="2206305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5CDE-F4A9-46D3-B6E4-C187D66F525D}"/>
              </a:ext>
            </a:extLst>
          </p:cNvPr>
          <p:cNvSpPr txBox="1"/>
          <p:nvPr/>
        </p:nvSpPr>
        <p:spPr>
          <a:xfrm>
            <a:off x="8787466" y="604007"/>
            <a:ext cx="2206305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Action/Pages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F9912-B050-42E2-8E4B-CA733DA3D41C}"/>
              </a:ext>
            </a:extLst>
          </p:cNvPr>
          <p:cNvSpPr txBox="1"/>
          <p:nvPr/>
        </p:nvSpPr>
        <p:spPr>
          <a:xfrm>
            <a:off x="3931641" y="1593909"/>
            <a:ext cx="220630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Home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56831-021B-4CAD-9344-315A5A9A1F68}"/>
              </a:ext>
            </a:extLst>
          </p:cNvPr>
          <p:cNvSpPr txBox="1"/>
          <p:nvPr/>
        </p:nvSpPr>
        <p:spPr>
          <a:xfrm>
            <a:off x="3931641" y="3327633"/>
            <a:ext cx="220630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User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7B271-C58E-465A-8572-66903A2DE03A}"/>
              </a:ext>
            </a:extLst>
          </p:cNvPr>
          <p:cNvSpPr txBox="1"/>
          <p:nvPr/>
        </p:nvSpPr>
        <p:spPr>
          <a:xfrm>
            <a:off x="3931641" y="5061358"/>
            <a:ext cx="220630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Order</a:t>
            </a: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AE913-2CEF-48FA-98AB-C6CDDB631763}"/>
              </a:ext>
            </a:extLst>
          </p:cNvPr>
          <p:cNvSpPr txBox="1"/>
          <p:nvPr/>
        </p:nvSpPr>
        <p:spPr>
          <a:xfrm>
            <a:off x="6403596" y="1316910"/>
            <a:ext cx="2206305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Index/Browse</a:t>
            </a: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About</a:t>
            </a: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A302A-0CE1-4A32-A9E0-7638DE1D4394}"/>
              </a:ext>
            </a:extLst>
          </p:cNvPr>
          <p:cNvSpPr txBox="1"/>
          <p:nvPr/>
        </p:nvSpPr>
        <p:spPr>
          <a:xfrm>
            <a:off x="6403595" y="3050634"/>
            <a:ext cx="2206305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 in/Register</a:t>
            </a: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View Orders</a:t>
            </a: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44101-428B-4E2C-9B4D-5B6BAB1BBEBA}"/>
              </a:ext>
            </a:extLst>
          </p:cNvPr>
          <p:cNvSpPr txBox="1"/>
          <p:nvPr/>
        </p:nvSpPr>
        <p:spPr>
          <a:xfrm>
            <a:off x="6403595" y="4784358"/>
            <a:ext cx="2206305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Restaurant</a:t>
            </a: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Place Order</a:t>
            </a: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Order Confirmed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29175-B714-4734-BE44-C512D596633B}"/>
              </a:ext>
            </a:extLst>
          </p:cNvPr>
          <p:cNvSpPr txBox="1"/>
          <p:nvPr/>
        </p:nvSpPr>
        <p:spPr>
          <a:xfrm>
            <a:off x="1459684" y="2773635"/>
            <a:ext cx="2206305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Food Fetch</a:t>
            </a: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B2FCB-D3A1-4F1F-B0FD-19867627A92B}"/>
              </a:ext>
            </a:extLst>
          </p:cNvPr>
          <p:cNvSpPr txBox="1"/>
          <p:nvPr/>
        </p:nvSpPr>
        <p:spPr>
          <a:xfrm>
            <a:off x="8787467" y="1132244"/>
            <a:ext cx="220630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1</a:t>
            </a:r>
          </a:p>
          <a:p>
            <a:pPr algn="ctr"/>
            <a:r>
              <a:rPr lang="en-US" dirty="0"/>
              <a:t>Page 2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D5D34-EF46-4DB9-83DD-799F6474EE32}"/>
              </a:ext>
            </a:extLst>
          </p:cNvPr>
          <p:cNvSpPr txBox="1"/>
          <p:nvPr/>
        </p:nvSpPr>
        <p:spPr>
          <a:xfrm>
            <a:off x="8787466" y="4527962"/>
            <a:ext cx="220630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1</a:t>
            </a:r>
          </a:p>
          <a:p>
            <a:pPr algn="ctr"/>
            <a:r>
              <a:rPr lang="en-US" dirty="0"/>
              <a:t>Page 2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37BC2-3E74-4687-8FDD-D08EB82FEDD1}"/>
              </a:ext>
            </a:extLst>
          </p:cNvPr>
          <p:cNvSpPr txBox="1"/>
          <p:nvPr/>
        </p:nvSpPr>
        <p:spPr>
          <a:xfrm>
            <a:off x="8787466" y="2904041"/>
            <a:ext cx="220630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05E4C-5925-4236-8520-0D4020BD7706}"/>
              </a:ext>
            </a:extLst>
          </p:cNvPr>
          <p:cNvSpPr txBox="1"/>
          <p:nvPr/>
        </p:nvSpPr>
        <p:spPr>
          <a:xfrm>
            <a:off x="8787466" y="5481074"/>
            <a:ext cx="220630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 Order</a:t>
            </a:r>
          </a:p>
          <a:p>
            <a:pPr algn="ctr"/>
            <a:r>
              <a:rPr lang="en-US" dirty="0"/>
              <a:t>Add To Cart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83B54E-CEE2-4C63-958E-25B700EA67C1}"/>
              </a:ext>
            </a:extLst>
          </p:cNvPr>
          <p:cNvSpPr/>
          <p:nvPr/>
        </p:nvSpPr>
        <p:spPr>
          <a:xfrm>
            <a:off x="2586038" y="1595438"/>
            <a:ext cx="1352550" cy="1328737"/>
          </a:xfrm>
          <a:custGeom>
            <a:avLst/>
            <a:gdLst>
              <a:gd name="connsiteX0" fmla="*/ 1352550 w 1352550"/>
              <a:gd name="connsiteY0" fmla="*/ 0 h 1328737"/>
              <a:gd name="connsiteX1" fmla="*/ 0 w 1352550"/>
              <a:gd name="connsiteY1" fmla="*/ 1328737 h 1328737"/>
              <a:gd name="connsiteX2" fmla="*/ 1347787 w 1352550"/>
              <a:gd name="connsiteY2" fmla="*/ 909637 h 1328737"/>
              <a:gd name="connsiteX3" fmla="*/ 1352550 w 1352550"/>
              <a:gd name="connsiteY3" fmla="*/ 0 h 1328737"/>
              <a:gd name="connsiteX0" fmla="*/ 1352550 w 1352550"/>
              <a:gd name="connsiteY0" fmla="*/ 0 h 1328737"/>
              <a:gd name="connsiteX1" fmla="*/ 0 w 1352550"/>
              <a:gd name="connsiteY1" fmla="*/ 1328737 h 1328737"/>
              <a:gd name="connsiteX2" fmla="*/ 1347787 w 1352550"/>
              <a:gd name="connsiteY2" fmla="*/ 923924 h 1328737"/>
              <a:gd name="connsiteX3" fmla="*/ 1352550 w 1352550"/>
              <a:gd name="connsiteY3" fmla="*/ 0 h 132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1328737">
                <a:moveTo>
                  <a:pt x="1352550" y="0"/>
                </a:moveTo>
                <a:lnTo>
                  <a:pt x="0" y="1328737"/>
                </a:lnTo>
                <a:lnTo>
                  <a:pt x="1347787" y="923924"/>
                </a:lnTo>
                <a:cubicBezTo>
                  <a:pt x="1349375" y="620712"/>
                  <a:pt x="1350962" y="303212"/>
                  <a:pt x="135255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85CEDB-59FE-451C-B5D7-88A1EFE3FFDE}"/>
              </a:ext>
            </a:extLst>
          </p:cNvPr>
          <p:cNvSpPr/>
          <p:nvPr/>
        </p:nvSpPr>
        <p:spPr>
          <a:xfrm>
            <a:off x="3195638" y="3324225"/>
            <a:ext cx="742950" cy="919163"/>
          </a:xfrm>
          <a:custGeom>
            <a:avLst/>
            <a:gdLst>
              <a:gd name="connsiteX0" fmla="*/ 0 w 742950"/>
              <a:gd name="connsiteY0" fmla="*/ 476250 h 919163"/>
              <a:gd name="connsiteX1" fmla="*/ 742950 w 742950"/>
              <a:gd name="connsiteY1" fmla="*/ 0 h 919163"/>
              <a:gd name="connsiteX2" fmla="*/ 742950 w 742950"/>
              <a:gd name="connsiteY2" fmla="*/ 919163 h 919163"/>
              <a:gd name="connsiteX3" fmla="*/ 0 w 742950"/>
              <a:gd name="connsiteY3" fmla="*/ 476250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919163">
                <a:moveTo>
                  <a:pt x="0" y="476250"/>
                </a:moveTo>
                <a:lnTo>
                  <a:pt x="742950" y="0"/>
                </a:lnTo>
                <a:lnTo>
                  <a:pt x="742950" y="919163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0A3F77-DC4E-4DFF-ACE5-0448D461440C}"/>
              </a:ext>
            </a:extLst>
          </p:cNvPr>
          <p:cNvSpPr/>
          <p:nvPr/>
        </p:nvSpPr>
        <p:spPr>
          <a:xfrm>
            <a:off x="2557462" y="4482415"/>
            <a:ext cx="1381125" cy="1500188"/>
          </a:xfrm>
          <a:custGeom>
            <a:avLst/>
            <a:gdLst>
              <a:gd name="connsiteX0" fmla="*/ 0 w 742950"/>
              <a:gd name="connsiteY0" fmla="*/ 476250 h 919163"/>
              <a:gd name="connsiteX1" fmla="*/ 742950 w 742950"/>
              <a:gd name="connsiteY1" fmla="*/ 0 h 919163"/>
              <a:gd name="connsiteX2" fmla="*/ 742950 w 742950"/>
              <a:gd name="connsiteY2" fmla="*/ 919163 h 919163"/>
              <a:gd name="connsiteX3" fmla="*/ 0 w 742950"/>
              <a:gd name="connsiteY3" fmla="*/ 476250 h 919163"/>
              <a:gd name="connsiteX0" fmla="*/ 0 w 1381125"/>
              <a:gd name="connsiteY0" fmla="*/ 0 h 1500188"/>
              <a:gd name="connsiteX1" fmla="*/ 1381125 w 1381125"/>
              <a:gd name="connsiteY1" fmla="*/ 581025 h 1500188"/>
              <a:gd name="connsiteX2" fmla="*/ 1381125 w 1381125"/>
              <a:gd name="connsiteY2" fmla="*/ 1500188 h 1500188"/>
              <a:gd name="connsiteX3" fmla="*/ 0 w 1381125"/>
              <a:gd name="connsiteY3" fmla="*/ 0 h 150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25" h="1500188">
                <a:moveTo>
                  <a:pt x="0" y="0"/>
                </a:moveTo>
                <a:lnTo>
                  <a:pt x="1381125" y="581025"/>
                </a:lnTo>
                <a:lnTo>
                  <a:pt x="1381125" y="150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C33C39-A7F3-4769-A2D3-9F724713B519}"/>
              </a:ext>
            </a:extLst>
          </p:cNvPr>
          <p:cNvSpPr/>
          <p:nvPr/>
        </p:nvSpPr>
        <p:spPr>
          <a:xfrm>
            <a:off x="5478780" y="1321076"/>
            <a:ext cx="924815" cy="1473162"/>
          </a:xfrm>
          <a:custGeom>
            <a:avLst/>
            <a:gdLst>
              <a:gd name="connsiteX0" fmla="*/ 0 w 742950"/>
              <a:gd name="connsiteY0" fmla="*/ 476250 h 919163"/>
              <a:gd name="connsiteX1" fmla="*/ 742950 w 742950"/>
              <a:gd name="connsiteY1" fmla="*/ 0 h 919163"/>
              <a:gd name="connsiteX2" fmla="*/ 742950 w 742950"/>
              <a:gd name="connsiteY2" fmla="*/ 919163 h 919163"/>
              <a:gd name="connsiteX3" fmla="*/ 0 w 742950"/>
              <a:gd name="connsiteY3" fmla="*/ 476250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919163">
                <a:moveTo>
                  <a:pt x="0" y="476250"/>
                </a:moveTo>
                <a:lnTo>
                  <a:pt x="742950" y="0"/>
                </a:lnTo>
                <a:lnTo>
                  <a:pt x="742950" y="919163"/>
                </a:lnTo>
                <a:lnTo>
                  <a:pt x="0" y="4762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9C570C5-9BC2-49FA-A44A-B00A3659EF38}"/>
              </a:ext>
            </a:extLst>
          </p:cNvPr>
          <p:cNvSpPr/>
          <p:nvPr/>
        </p:nvSpPr>
        <p:spPr>
          <a:xfrm>
            <a:off x="5478780" y="3054800"/>
            <a:ext cx="924815" cy="1473162"/>
          </a:xfrm>
          <a:custGeom>
            <a:avLst/>
            <a:gdLst>
              <a:gd name="connsiteX0" fmla="*/ 0 w 742950"/>
              <a:gd name="connsiteY0" fmla="*/ 476250 h 919163"/>
              <a:gd name="connsiteX1" fmla="*/ 742950 w 742950"/>
              <a:gd name="connsiteY1" fmla="*/ 0 h 919163"/>
              <a:gd name="connsiteX2" fmla="*/ 742950 w 742950"/>
              <a:gd name="connsiteY2" fmla="*/ 919163 h 919163"/>
              <a:gd name="connsiteX3" fmla="*/ 0 w 742950"/>
              <a:gd name="connsiteY3" fmla="*/ 476250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919163">
                <a:moveTo>
                  <a:pt x="0" y="476250"/>
                </a:moveTo>
                <a:lnTo>
                  <a:pt x="742950" y="0"/>
                </a:lnTo>
                <a:lnTo>
                  <a:pt x="742950" y="919163"/>
                </a:lnTo>
                <a:lnTo>
                  <a:pt x="0" y="4762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AD14B6F-9DB6-4391-A466-CCDA24EDD791}"/>
              </a:ext>
            </a:extLst>
          </p:cNvPr>
          <p:cNvSpPr/>
          <p:nvPr/>
        </p:nvSpPr>
        <p:spPr>
          <a:xfrm>
            <a:off x="5490245" y="4788524"/>
            <a:ext cx="924815" cy="1473162"/>
          </a:xfrm>
          <a:custGeom>
            <a:avLst/>
            <a:gdLst>
              <a:gd name="connsiteX0" fmla="*/ 0 w 742950"/>
              <a:gd name="connsiteY0" fmla="*/ 476250 h 919163"/>
              <a:gd name="connsiteX1" fmla="*/ 742950 w 742950"/>
              <a:gd name="connsiteY1" fmla="*/ 0 h 919163"/>
              <a:gd name="connsiteX2" fmla="*/ 742950 w 742950"/>
              <a:gd name="connsiteY2" fmla="*/ 919163 h 919163"/>
              <a:gd name="connsiteX3" fmla="*/ 0 w 742950"/>
              <a:gd name="connsiteY3" fmla="*/ 476250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919163">
                <a:moveTo>
                  <a:pt x="0" y="476250"/>
                </a:moveTo>
                <a:lnTo>
                  <a:pt x="742950" y="0"/>
                </a:lnTo>
                <a:lnTo>
                  <a:pt x="742950" y="919163"/>
                </a:lnTo>
                <a:lnTo>
                  <a:pt x="0" y="4762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694A452-9C8B-4554-A433-58826C1E3FCC}"/>
              </a:ext>
            </a:extLst>
          </p:cNvPr>
          <p:cNvSpPr/>
          <p:nvPr/>
        </p:nvSpPr>
        <p:spPr>
          <a:xfrm>
            <a:off x="8260080" y="1153884"/>
            <a:ext cx="527386" cy="624692"/>
          </a:xfrm>
          <a:custGeom>
            <a:avLst/>
            <a:gdLst>
              <a:gd name="connsiteX0" fmla="*/ 0 w 742950"/>
              <a:gd name="connsiteY0" fmla="*/ 476250 h 919163"/>
              <a:gd name="connsiteX1" fmla="*/ 742950 w 742950"/>
              <a:gd name="connsiteY1" fmla="*/ 0 h 919163"/>
              <a:gd name="connsiteX2" fmla="*/ 742950 w 742950"/>
              <a:gd name="connsiteY2" fmla="*/ 919163 h 919163"/>
              <a:gd name="connsiteX3" fmla="*/ 0 w 742950"/>
              <a:gd name="connsiteY3" fmla="*/ 476250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919163">
                <a:moveTo>
                  <a:pt x="0" y="476250"/>
                </a:moveTo>
                <a:lnTo>
                  <a:pt x="742950" y="0"/>
                </a:lnTo>
                <a:lnTo>
                  <a:pt x="742950" y="919163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5A9F73-3137-4716-9262-277F15FC2240}"/>
              </a:ext>
            </a:extLst>
          </p:cNvPr>
          <p:cNvSpPr/>
          <p:nvPr/>
        </p:nvSpPr>
        <p:spPr>
          <a:xfrm>
            <a:off x="8260080" y="2904148"/>
            <a:ext cx="527386" cy="646223"/>
          </a:xfrm>
          <a:custGeom>
            <a:avLst/>
            <a:gdLst>
              <a:gd name="connsiteX0" fmla="*/ 0 w 742950"/>
              <a:gd name="connsiteY0" fmla="*/ 476250 h 919163"/>
              <a:gd name="connsiteX1" fmla="*/ 742950 w 742950"/>
              <a:gd name="connsiteY1" fmla="*/ 0 h 919163"/>
              <a:gd name="connsiteX2" fmla="*/ 742950 w 742950"/>
              <a:gd name="connsiteY2" fmla="*/ 919163 h 919163"/>
              <a:gd name="connsiteX3" fmla="*/ 0 w 742950"/>
              <a:gd name="connsiteY3" fmla="*/ 476250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919163">
                <a:moveTo>
                  <a:pt x="0" y="476250"/>
                </a:moveTo>
                <a:lnTo>
                  <a:pt x="742950" y="0"/>
                </a:lnTo>
                <a:lnTo>
                  <a:pt x="742950" y="919163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F473CA-57E8-46A0-85D4-1C883D4332BD}"/>
              </a:ext>
            </a:extLst>
          </p:cNvPr>
          <p:cNvSpPr/>
          <p:nvPr/>
        </p:nvSpPr>
        <p:spPr>
          <a:xfrm>
            <a:off x="8157245" y="4522397"/>
            <a:ext cx="641686" cy="651896"/>
          </a:xfrm>
          <a:custGeom>
            <a:avLst/>
            <a:gdLst>
              <a:gd name="connsiteX0" fmla="*/ 0 w 742950"/>
              <a:gd name="connsiteY0" fmla="*/ 476250 h 919163"/>
              <a:gd name="connsiteX1" fmla="*/ 742950 w 742950"/>
              <a:gd name="connsiteY1" fmla="*/ 0 h 919163"/>
              <a:gd name="connsiteX2" fmla="*/ 742950 w 742950"/>
              <a:gd name="connsiteY2" fmla="*/ 919163 h 919163"/>
              <a:gd name="connsiteX3" fmla="*/ 0 w 742950"/>
              <a:gd name="connsiteY3" fmla="*/ 476250 h 919163"/>
              <a:gd name="connsiteX0" fmla="*/ 0 w 903969"/>
              <a:gd name="connsiteY0" fmla="*/ 680388 h 919163"/>
              <a:gd name="connsiteX1" fmla="*/ 903969 w 903969"/>
              <a:gd name="connsiteY1" fmla="*/ 0 h 919163"/>
              <a:gd name="connsiteX2" fmla="*/ 903969 w 903969"/>
              <a:gd name="connsiteY2" fmla="*/ 919163 h 919163"/>
              <a:gd name="connsiteX3" fmla="*/ 0 w 903969"/>
              <a:gd name="connsiteY3" fmla="*/ 680388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3969" h="919163">
                <a:moveTo>
                  <a:pt x="0" y="680388"/>
                </a:moveTo>
                <a:lnTo>
                  <a:pt x="903969" y="0"/>
                </a:lnTo>
                <a:lnTo>
                  <a:pt x="903969" y="919163"/>
                </a:lnTo>
                <a:lnTo>
                  <a:pt x="0" y="6803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1B05854-A47F-4255-896C-217DF342E6D9}"/>
              </a:ext>
            </a:extLst>
          </p:cNvPr>
          <p:cNvSpPr/>
          <p:nvPr/>
        </p:nvSpPr>
        <p:spPr>
          <a:xfrm>
            <a:off x="8229600" y="5481074"/>
            <a:ext cx="557866" cy="651896"/>
          </a:xfrm>
          <a:custGeom>
            <a:avLst/>
            <a:gdLst>
              <a:gd name="connsiteX0" fmla="*/ 0 w 742950"/>
              <a:gd name="connsiteY0" fmla="*/ 476250 h 919163"/>
              <a:gd name="connsiteX1" fmla="*/ 742950 w 742950"/>
              <a:gd name="connsiteY1" fmla="*/ 0 h 919163"/>
              <a:gd name="connsiteX2" fmla="*/ 742950 w 742950"/>
              <a:gd name="connsiteY2" fmla="*/ 919163 h 919163"/>
              <a:gd name="connsiteX3" fmla="*/ 0 w 742950"/>
              <a:gd name="connsiteY3" fmla="*/ 476250 h 919163"/>
              <a:gd name="connsiteX0" fmla="*/ 0 w 785888"/>
              <a:gd name="connsiteY0" fmla="*/ 100208 h 919163"/>
              <a:gd name="connsiteX1" fmla="*/ 785888 w 785888"/>
              <a:gd name="connsiteY1" fmla="*/ 0 h 919163"/>
              <a:gd name="connsiteX2" fmla="*/ 785888 w 785888"/>
              <a:gd name="connsiteY2" fmla="*/ 919163 h 919163"/>
              <a:gd name="connsiteX3" fmla="*/ 0 w 785888"/>
              <a:gd name="connsiteY3" fmla="*/ 100208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888" h="919163">
                <a:moveTo>
                  <a:pt x="0" y="100208"/>
                </a:moveTo>
                <a:lnTo>
                  <a:pt x="785888" y="0"/>
                </a:lnTo>
                <a:lnTo>
                  <a:pt x="785888" y="919163"/>
                </a:lnTo>
                <a:lnTo>
                  <a:pt x="0" y="1002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0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95B8E6-5F46-49B5-B1DE-61F1EACFB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709612"/>
            <a:ext cx="89344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0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02D731-F7A9-4DA4-BD4C-3B9FF9751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30" y="351995"/>
            <a:ext cx="9783540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7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64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Business Case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</dc:title>
  <dc:creator>Dominic Dolan</dc:creator>
  <cp:lastModifiedBy>Dominic Dolan</cp:lastModifiedBy>
  <cp:revision>5</cp:revision>
  <dcterms:created xsi:type="dcterms:W3CDTF">2017-09-22T01:25:06Z</dcterms:created>
  <dcterms:modified xsi:type="dcterms:W3CDTF">2017-09-22T02:14:31Z</dcterms:modified>
</cp:coreProperties>
</file>