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8201065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8201065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772529ce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772529ce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Function test: two people present and checking over the game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User Tests: Manually trying to break the game, hit buttons in wrong order, and so forth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Point and Click Yahtzee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 Java the Hutt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Ryan Gavino, Cameron Williamson, Dominic Orsi, Conner Deide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Did We Learn?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coding in a group is fun but also hard with all the moving parts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issues/branches are your friend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Yahtzee isn’t as scary as it seems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Mac’s like to mess up, a lot, or it’s user error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Takeaways: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git workflow: it works!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issue can be made broken down into smaller ones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Problem: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were asked to implement a multiplayer yahtzee game with a GUI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Main Features: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Player Name Choice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Quit Button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Preview Scorecard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person playable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Limitations were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Java swing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TIME!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Dominic’s mac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Assumptions were that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wrap all singleplayer features into a player class and ship it as multiplayer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Sure a Single Player’s Turn Works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Made sure that just the core single player worked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this, the game doesn’t 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player’s turn ends, it moves on to the next one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Wanted to make the game run without the need for a refresh button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listeners to accomplish this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Last Player’s Scorecard is Filled, a Winner is Declared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after the last scorecard is filled, a pop up appears with the winners points value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Solution Approach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we approach the GUI?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frame, rotating between the player components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game/ui features did you really identify and work towards in your take on Yahtzee?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 rotation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Connecting a color to a player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Scorecard UML Design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16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175" y="445028"/>
            <a:ext cx="2454700" cy="445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Remaining UML Design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6350" y="445025"/>
            <a:ext cx="1432650" cy="4302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Collaboration Approaches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we </a:t>
            </a:r>
            <a:r>
              <a:rPr lang="en"/>
              <a:t>collaborate?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Discord for meetings and just general communication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Used webhook integration to see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Issues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Kept us on schedule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to see what work was left to do and what was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Branches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Helped keep work separate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Coding as a group is hard, getting separate code to work together is hard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Mostly coded separately but had one group crunch time hacking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Testing, Validation, and Acceptance Plan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testing approaches do you plan on using?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 tests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Written by user who writes that source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Integration tests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Written by the </a:t>
            </a:r>
            <a:r>
              <a:rPr lang="en"/>
              <a:t>people</a:t>
            </a:r>
            <a:r>
              <a:rPr lang="en"/>
              <a:t> combining work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Functional tests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Manually checking each </a:t>
            </a:r>
            <a:r>
              <a:rPr lang="en"/>
              <a:t>field/box/button is working properly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tests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Manually trying to break the game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#1 way you’ll be able to say “Our project is deliverable”?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passing all our tests, even the lint test …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a smooth playback experience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Live Demo Time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2000"/>
              <a:t>Let’s up it works</a:t>
            </a:r>
            <a:endParaRPr b="0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