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7A97E-B6E8-40E0-A7F8-5FBF4D6DDBD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77DE1-3ABE-48A3-B9B8-0FC651DA3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9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77DE1-3ABE-48A3-B9B8-0FC651DA3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0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0EB1-C586-4DBE-AD4E-1A5D9304C4E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37CB-5987-47A0-B339-4904B566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8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0EB1-C586-4DBE-AD4E-1A5D9304C4E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37CB-5987-47A0-B339-4904B566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4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0EB1-C586-4DBE-AD4E-1A5D9304C4E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37CB-5987-47A0-B339-4904B566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33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46200" y="579960"/>
            <a:ext cx="9403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133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46200" y="579960"/>
            <a:ext cx="94039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80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0EB1-C586-4DBE-AD4E-1A5D9304C4E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37CB-5987-47A0-B339-4904B566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0EB1-C586-4DBE-AD4E-1A5D9304C4E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37CB-5987-47A0-B339-4904B566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6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0EB1-C586-4DBE-AD4E-1A5D9304C4E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37CB-5987-47A0-B339-4904B566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4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0EB1-C586-4DBE-AD4E-1A5D9304C4E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37CB-5987-47A0-B339-4904B566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1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0EB1-C586-4DBE-AD4E-1A5D9304C4E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37CB-5987-47A0-B339-4904B566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6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0EB1-C586-4DBE-AD4E-1A5D9304C4E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37CB-5987-47A0-B339-4904B566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0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0EB1-C586-4DBE-AD4E-1A5D9304C4E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37CB-5987-47A0-B339-4904B566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1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0EB1-C586-4DBE-AD4E-1A5D9304C4E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37CB-5987-47A0-B339-4904B566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5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325473" y="1998925"/>
            <a:ext cx="5541054" cy="21494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Dominic P.</a:t>
            </a:r>
            <a:endParaRPr lang="en-US" sz="5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880419" y="4300833"/>
            <a:ext cx="4431162" cy="119187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kern="1200" cap="all" spc="-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 year in review</a:t>
            </a:r>
            <a:endParaRPr lang="en-US" sz="2400" b="0" strike="noStrike" kern="1200" spc="-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255060" y="5279511"/>
            <a:ext cx="9681882" cy="7398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strike="noStrike" kern="12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Work Examples</a:t>
            </a:r>
          </a:p>
        </p:txBody>
      </p:sp>
      <p:pic>
        <p:nvPicPr>
          <p:cNvPr id="197" name="Picture 196"/>
          <p:cNvPicPr/>
          <p:nvPr/>
        </p:nvPicPr>
        <p:blipFill>
          <a:blip r:embed="rId2"/>
          <a:stretch/>
        </p:blipFill>
        <p:spPr>
          <a:xfrm>
            <a:off x="1718287" y="579473"/>
            <a:ext cx="8755424" cy="42244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-1852930" y="-114792"/>
            <a:ext cx="9795638" cy="11143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0" strike="noStrike" spc="-1" dirty="0">
                <a:latin typeface="+mj-lt"/>
                <a:ea typeface="+mj-ea"/>
                <a:cs typeface="+mj-cs"/>
              </a:rPr>
              <a:t>Work Examples</a:t>
            </a:r>
          </a:p>
        </p:txBody>
      </p:sp>
      <p:pic>
        <p:nvPicPr>
          <p:cNvPr id="3" name="Picture 2" descr="A gold key with a circle and a circle on it&#10;&#10;Description automatically generated">
            <a:extLst>
              <a:ext uri="{FF2B5EF4-FFF2-40B4-BE49-F238E27FC236}">
                <a16:creationId xmlns:a16="http://schemas.microsoft.com/office/drawing/2014/main" id="{F8EB9493-B3A7-E8C7-CFE4-EB57BDE800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7" b="21387"/>
          <a:stretch/>
        </p:blipFill>
        <p:spPr>
          <a:xfrm>
            <a:off x="2505530" y="3722301"/>
            <a:ext cx="7177889" cy="2641175"/>
          </a:xfrm>
          <a:prstGeom prst="rect">
            <a:avLst/>
          </a:prstGeom>
        </p:spPr>
      </p:pic>
      <p:pic>
        <p:nvPicPr>
          <p:cNvPr id="5" name="Picture 4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6EE12F9F-50F3-85FB-19F3-0FB90E94A1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00"/>
          <a:stretch/>
        </p:blipFill>
        <p:spPr>
          <a:xfrm>
            <a:off x="2505530" y="999588"/>
            <a:ext cx="7177889" cy="27227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200"/>
          <p:cNvPicPr/>
          <p:nvPr/>
        </p:nvPicPr>
        <p:blipFill rotWithShape="1">
          <a:blip r:embed="rId3"/>
          <a:srcRect r="7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0" name="CustomShape 1"/>
          <p:cNvSpPr/>
          <p:nvPr/>
        </p:nvSpPr>
        <p:spPr>
          <a:xfrm>
            <a:off x="-1827440" y="502644"/>
            <a:ext cx="11210925" cy="7448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Work Examples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861C9C5-3B4A-2B8A-3DCD-90C4963D25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8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2" name="CustomShape 1"/>
          <p:cNvSpPr/>
          <p:nvPr/>
        </p:nvSpPr>
        <p:spPr>
          <a:xfrm>
            <a:off x="-2481880" y="-2470977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0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 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200" b="0" strike="noStrike" spc="-1" dirty="0">
                <a:latin typeface="Century Gothic"/>
              </a:rPr>
              <a:t>About Me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latin typeface="Century Gothic"/>
              </a:rPr>
              <a:t>Love to playing </a:t>
            </a:r>
            <a:r>
              <a:rPr lang="en-US" sz="2000" spc="-1" dirty="0">
                <a:latin typeface="Century Gothic"/>
              </a:rPr>
              <a:t>first </a:t>
            </a:r>
            <a:r>
              <a:rPr lang="en-US" sz="2000" spc="-1">
                <a:latin typeface="Century Gothic"/>
              </a:rPr>
              <a:t>person shooter </a:t>
            </a:r>
            <a:r>
              <a:rPr lang="en-US" sz="2000" b="0" strike="noStrike" spc="-1">
                <a:latin typeface="Century Gothic"/>
              </a:rPr>
              <a:t>games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latin typeface="Century Gothic"/>
              </a:rPr>
              <a:t>Like to go camping 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latin typeface="Century Gothic"/>
              </a:rPr>
              <a:t>Enjoy Learning about computers and coding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latin typeface="Century Gothic"/>
              </a:rPr>
              <a:t>Successes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731520" y="196776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latin typeface="Century Gothic"/>
              </a:rPr>
              <a:t>Blender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latin typeface="Century Gothic"/>
              </a:rPr>
              <a:t>GitHub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latin typeface="Century Gothic"/>
              </a:rPr>
              <a:t>Tiled/</a:t>
            </a:r>
            <a:r>
              <a:rPr lang="en-US" sz="2000" b="0" strike="noStrike" spc="-1" dirty="0" err="1">
                <a:latin typeface="Century Gothic"/>
              </a:rPr>
              <a:t>SuperTiledtoUnity</a:t>
            </a:r>
            <a:r>
              <a:rPr lang="en-US" sz="2000" b="0" strike="noStrike" spc="-1" dirty="0">
                <a:latin typeface="Century Gothic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latin typeface="Century Gothic"/>
              </a:rPr>
              <a:t>Challenges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020600" y="2480040"/>
            <a:ext cx="8946000" cy="300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latin typeface="Century Gothic"/>
              </a:rPr>
              <a:t>Communication with peers about scope creep 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latin typeface="Century Gothic"/>
              </a:rPr>
              <a:t>Organization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latin typeface="Century Gothic"/>
              </a:rPr>
              <a:t>Easily distracted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latin typeface="Century Gothic"/>
              </a:rPr>
              <a:t>Personal Satisfaction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097280" y="185292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Century Gothic"/>
              </a:rPr>
              <a:t>Made Isometric levels for the first time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Century Gothic"/>
              </a:rPr>
              <a:t>Learn how to use Tiled 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Century Gothic"/>
              </a:rPr>
              <a:t>Avoided merge conflicts  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latin typeface="Century Gothic"/>
              </a:rPr>
              <a:t>Career Plans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latin typeface="Century Gothic"/>
              </a:rPr>
              <a:t>Continue leaning more coding languages 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latin typeface="Century Gothic"/>
              </a:rPr>
              <a:t>Game development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latin typeface="Century Gothic"/>
              </a:rPr>
              <a:t>Participate in game jams 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latin typeface="Century Gothic"/>
              </a:rPr>
              <a:t>Or Cyber security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spc="-1" dirty="0">
                <a:latin typeface="Century Gothic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latin typeface="Century Gothic"/>
              </a:rPr>
              <a:t>Tri-Tech Advantages/Disadvantages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005840" y="2022480"/>
            <a:ext cx="4395600" cy="419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latin typeface="Century Gothic"/>
              </a:rPr>
              <a:t>Advantages: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latin typeface="Century Gothic"/>
              </a:rPr>
              <a:t>Long periods</a:t>
            </a:r>
            <a:endParaRPr lang="en-US" sz="16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latin typeface="Century Gothic"/>
              </a:rPr>
              <a:t>Easy to get help from peers </a:t>
            </a:r>
            <a:endParaRPr lang="en-US" sz="16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latin typeface="Century Gothic"/>
              </a:rPr>
              <a:t>Meet students with similar interests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5654520" y="2055960"/>
            <a:ext cx="4395600" cy="41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latin typeface="Century Gothic"/>
              </a:rPr>
              <a:t>Disadvantages: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latin typeface="Century Gothic"/>
              </a:rPr>
              <a:t>Sick days </a:t>
            </a:r>
            <a:endParaRPr lang="en-US" sz="16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latin typeface="Century Gothic"/>
              </a:rPr>
              <a:t>Tours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8" name="Rectangle 197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CustomShape 1"/>
          <p:cNvSpPr/>
          <p:nvPr/>
        </p:nvSpPr>
        <p:spPr>
          <a:xfrm>
            <a:off x="251926" y="426561"/>
            <a:ext cx="2957805" cy="55719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 Examples</a:t>
            </a:r>
          </a:p>
        </p:txBody>
      </p:sp>
      <p:pic>
        <p:nvPicPr>
          <p:cNvPr id="193" name="Picture 192"/>
          <p:cNvPicPr/>
          <p:nvPr/>
        </p:nvPicPr>
        <p:blipFill>
          <a:blip r:embed="rId2"/>
          <a:stretch/>
        </p:blipFill>
        <p:spPr>
          <a:xfrm>
            <a:off x="3293706" y="1148789"/>
            <a:ext cx="8549102" cy="43282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194"/>
          <p:cNvPicPr/>
          <p:nvPr/>
        </p:nvPicPr>
        <p:blipFill rotWithShape="1">
          <a:blip r:embed="rId2"/>
          <a:srcRect r="355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4" name="CustomShape 1"/>
          <p:cNvSpPr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strike="noStrike" spc="-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Work Examples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190</TotalTime>
  <Words>113</Words>
  <Application>Microsoft Office PowerPoint</Application>
  <PresentationFormat>Widescreen</PresentationFormat>
  <Paragraphs>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Century Gothic</vt:lpstr>
      <vt:lpstr>Wingdings</vt:lpstr>
      <vt:lpstr>Wingdings 3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 Adelmund</dc:title>
  <dc:subject/>
  <dc:creator>Mathew Adelmund</dc:creator>
  <dc:description/>
  <cp:lastModifiedBy>Dominic Pescasio</cp:lastModifiedBy>
  <cp:revision>21</cp:revision>
  <dcterms:created xsi:type="dcterms:W3CDTF">2019-04-24T14:59:54Z</dcterms:created>
  <dcterms:modified xsi:type="dcterms:W3CDTF">2024-05-21T19:01:59Z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