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67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856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1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180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96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9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92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5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34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97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1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90687-E8F8-41EE-BB0C-7490AFB7C27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64508E-9408-44A2-A0F6-24EFCBE2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9069-7F58-927D-8502-73C0587C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363" y="2686878"/>
            <a:ext cx="5911273" cy="905308"/>
          </a:xfrm>
        </p:spPr>
        <p:txBody>
          <a:bodyPr>
            <a:normAutofit fontScale="90000"/>
          </a:bodyPr>
          <a:lstStyle/>
          <a:p>
            <a:r>
              <a:rPr lang="en-US" dirty="0"/>
              <a:t>Dominic Pescasio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1D047-45CE-4509-E51D-DFEB38D05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3945" y="3592186"/>
            <a:ext cx="5680363" cy="905309"/>
          </a:xfrm>
        </p:spPr>
        <p:txBody>
          <a:bodyPr/>
          <a:lstStyle/>
          <a:p>
            <a:r>
              <a:rPr lang="en-US" dirty="0"/>
              <a:t>My Year In Review(Tri-Tech)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9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4C302A-95CD-D49F-E84C-38A88A96B866}"/>
              </a:ext>
            </a:extLst>
          </p:cNvPr>
          <p:cNvSpPr txBox="1"/>
          <p:nvPr/>
        </p:nvSpPr>
        <p:spPr>
          <a:xfrm>
            <a:off x="8013290" y="1041401"/>
            <a:ext cx="3079006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Work Examples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screenshot, art&#10;&#10;Description automatically generated">
            <a:extLst>
              <a:ext uri="{FF2B5EF4-FFF2-40B4-BE49-F238E27FC236}">
                <a16:creationId xmlns:a16="http://schemas.microsoft.com/office/drawing/2014/main" id="{EBA27238-0125-15C0-F0E7-44B9B89BC7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23" y="1410208"/>
            <a:ext cx="5011403" cy="385878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7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C302A-95CD-D49F-E84C-38A88A96B866}"/>
              </a:ext>
            </a:extLst>
          </p:cNvPr>
          <p:cNvSpPr txBox="1"/>
          <p:nvPr/>
        </p:nvSpPr>
        <p:spPr>
          <a:xfrm>
            <a:off x="728869" y="662609"/>
            <a:ext cx="41776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Work Examples</a:t>
            </a:r>
          </a:p>
        </p:txBody>
      </p:sp>
      <p:pic>
        <p:nvPicPr>
          <p:cNvPr id="4" name="Picture 3" descr="A picture containing furniture, table, floor, design&#10;&#10;Description automatically generated">
            <a:extLst>
              <a:ext uri="{FF2B5EF4-FFF2-40B4-BE49-F238E27FC236}">
                <a16:creationId xmlns:a16="http://schemas.microsoft.com/office/drawing/2014/main" id="{5C21788F-8B9D-0C6F-167D-F5B88DB4B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1524382"/>
            <a:ext cx="9554908" cy="44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4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4">
            <a:extLst>
              <a:ext uri="{FF2B5EF4-FFF2-40B4-BE49-F238E27FC236}">
                <a16:creationId xmlns:a16="http://schemas.microsoft.com/office/drawing/2014/main" id="{C63CB80B-4043-44A1-BA36-EBE3BC89C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F41E688-8FFF-4281-88F3-E224AB4EE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4B2FFC-730B-47D0-AFD7-BEB890CF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0A73A3-4897-4277-AC99-A74B16EEA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A863DB-304F-46AC-8E28-D03DC9A7B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6" name="Straight Connector 20">
            <a:extLst>
              <a:ext uri="{FF2B5EF4-FFF2-40B4-BE49-F238E27FC236}">
                <a16:creationId xmlns:a16="http://schemas.microsoft.com/office/drawing/2014/main" id="{01EA9110-C355-4792-AD56-BAA4A0123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01C6C421-E325-4B25-B01C-F84AB0E2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4">
            <a:extLst>
              <a:ext uri="{FF2B5EF4-FFF2-40B4-BE49-F238E27FC236}">
                <a16:creationId xmlns:a16="http://schemas.microsoft.com/office/drawing/2014/main" id="{647C856A-50BB-4AC8-8748-563EC1284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EFA075B-312A-40E3-B545-74BC6659F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BB61EA-6C4E-41B0-A57F-E9E110E73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CD2659D-D807-425C-91A6-D5154D5B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7AC0350-8D66-4960-8B3B-5933E7CC1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4C302A-95CD-D49F-E84C-38A88A96B866}"/>
              </a:ext>
            </a:extLst>
          </p:cNvPr>
          <p:cNvSpPr txBox="1"/>
          <p:nvPr/>
        </p:nvSpPr>
        <p:spPr>
          <a:xfrm>
            <a:off x="8013290" y="1041401"/>
            <a:ext cx="3079006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Work Examples</a:t>
            </a: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DB763ED9-D4CA-4565-A990-DF28082D6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70509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of a person running&#10;&#10;Description automatically generated with low confidence">
            <a:extLst>
              <a:ext uri="{FF2B5EF4-FFF2-40B4-BE49-F238E27FC236}">
                <a16:creationId xmlns:a16="http://schemas.microsoft.com/office/drawing/2014/main" id="{5348558C-29A1-79D1-47C8-CC182D5AA2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r="103" b="11"/>
          <a:stretch/>
        </p:blipFill>
        <p:spPr>
          <a:xfrm>
            <a:off x="1259186" y="1254760"/>
            <a:ext cx="1725977" cy="1691691"/>
          </a:xfrm>
          <a:prstGeom prst="rect">
            <a:avLst/>
          </a:prstGeom>
        </p:spPr>
      </p:pic>
      <p:pic>
        <p:nvPicPr>
          <p:cNvPr id="10" name="Picture 9" descr="A cartoon of a person running&#10;&#10;Description automatically generated with medium confidence">
            <a:extLst>
              <a:ext uri="{FF2B5EF4-FFF2-40B4-BE49-F238E27FC236}">
                <a16:creationId xmlns:a16="http://schemas.microsoft.com/office/drawing/2014/main" id="{AD017395-B2CA-C55F-2B45-288C51BE88F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1" r="2115" b="-8"/>
          <a:stretch/>
        </p:blipFill>
        <p:spPr>
          <a:xfrm>
            <a:off x="3138485" y="1254760"/>
            <a:ext cx="1714760" cy="1691691"/>
          </a:xfrm>
          <a:prstGeom prst="rect">
            <a:avLst/>
          </a:prstGeom>
        </p:spPr>
      </p:pic>
      <p:pic>
        <p:nvPicPr>
          <p:cNvPr id="8" name="Picture 7" descr="A picture containing screenshot, cartoon, 3d modeling, pc game&#10;&#10;Description automatically generated">
            <a:extLst>
              <a:ext uri="{FF2B5EF4-FFF2-40B4-BE49-F238E27FC236}">
                <a16:creationId xmlns:a16="http://schemas.microsoft.com/office/drawing/2014/main" id="{C3B6348D-FD1C-F0C4-0318-138166D322A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" r="-3" b="-3"/>
          <a:stretch/>
        </p:blipFill>
        <p:spPr>
          <a:xfrm>
            <a:off x="1259185" y="3107318"/>
            <a:ext cx="3594059" cy="2525319"/>
          </a:xfrm>
          <a:prstGeom prst="rect">
            <a:avLst/>
          </a:prstGeom>
        </p:spPr>
      </p:pic>
      <p:pic>
        <p:nvPicPr>
          <p:cNvPr id="6" name="Picture 5" descr="A cartoon of a person running&#10;&#10;Description automatically generated with low confidence">
            <a:extLst>
              <a:ext uri="{FF2B5EF4-FFF2-40B4-BE49-F238E27FC236}">
                <a16:creationId xmlns:a16="http://schemas.microsoft.com/office/drawing/2014/main" id="{76C6823C-BF5D-2BE9-8B42-28E1811B6D8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3" r="25578" b="-2"/>
          <a:stretch/>
        </p:blipFill>
        <p:spPr>
          <a:xfrm>
            <a:off x="5006565" y="1254761"/>
            <a:ext cx="2351667" cy="4379975"/>
          </a:xfrm>
          <a:prstGeom prst="rect">
            <a:avLst/>
          </a:prstGeom>
        </p:spPr>
      </p:pic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8C5093AD-F3E0-407E-BF0B-03FE3AE0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92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72E30D-204C-4D7F-D997-35A05AA00012}"/>
              </a:ext>
            </a:extLst>
          </p:cNvPr>
          <p:cNvSpPr txBox="1"/>
          <p:nvPr/>
        </p:nvSpPr>
        <p:spPr>
          <a:xfrm>
            <a:off x="755373" y="596350"/>
            <a:ext cx="41346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About 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F5030-6141-D880-7259-ACEBB256E519}"/>
              </a:ext>
            </a:extLst>
          </p:cNvPr>
          <p:cNvSpPr txBox="1"/>
          <p:nvPr/>
        </p:nvSpPr>
        <p:spPr>
          <a:xfrm>
            <a:off x="1391477" y="1891747"/>
            <a:ext cx="4015409" cy="253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I'm 17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I'm the middle child of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I like playing video games and music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I mainly play fps games</a:t>
            </a:r>
          </a:p>
        </p:txBody>
      </p:sp>
    </p:spTree>
    <p:extLst>
      <p:ext uri="{BB962C8B-B14F-4D97-AF65-F5344CB8AC3E}">
        <p14:creationId xmlns:p14="http://schemas.microsoft.com/office/powerpoint/2010/main" val="353133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B77E7-40F1-E14B-2D37-3D4DC41AAC0B}"/>
              </a:ext>
            </a:extLst>
          </p:cNvPr>
          <p:cNvSpPr txBox="1"/>
          <p:nvPr/>
        </p:nvSpPr>
        <p:spPr>
          <a:xfrm>
            <a:off x="728869" y="596348"/>
            <a:ext cx="2994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Successes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C2F32-C935-F910-4CAA-A433FF4A271D}"/>
              </a:ext>
            </a:extLst>
          </p:cNvPr>
          <p:cNvSpPr txBox="1"/>
          <p:nvPr/>
        </p:nvSpPr>
        <p:spPr>
          <a:xfrm>
            <a:off x="1331119" y="1921948"/>
            <a:ext cx="3375219" cy="220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How to use C# scripts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How to use Blender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How to use Unity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3711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08DC6-6639-7428-DD23-7D6E6B234FBA}"/>
              </a:ext>
            </a:extLst>
          </p:cNvPr>
          <p:cNvSpPr txBox="1"/>
          <p:nvPr/>
        </p:nvSpPr>
        <p:spPr>
          <a:xfrm>
            <a:off x="728868" y="583096"/>
            <a:ext cx="3167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Challenges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4F4AD-553B-3C45-8648-75B78B0FF61C}"/>
              </a:ext>
            </a:extLst>
          </p:cNvPr>
          <p:cNvSpPr txBox="1"/>
          <p:nvPr/>
        </p:nvSpPr>
        <p:spPr>
          <a:xfrm>
            <a:off x="1378225" y="2014714"/>
            <a:ext cx="434671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Getting used to Blender and UV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Trying to remember what I've learn through out the year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Time Management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Working together in groups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Organization with Trello Boards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5071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E62D2-3210-0025-B7D9-10D0DCE83187}"/>
              </a:ext>
            </a:extLst>
          </p:cNvPr>
          <p:cNvSpPr txBox="1"/>
          <p:nvPr/>
        </p:nvSpPr>
        <p:spPr>
          <a:xfrm>
            <a:off x="848140" y="689114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Personal Satisfaction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72BFE-6B6D-2B5D-DF7E-56ED3212564E}"/>
              </a:ext>
            </a:extLst>
          </p:cNvPr>
          <p:cNvSpPr txBox="1"/>
          <p:nvPr/>
        </p:nvSpPr>
        <p:spPr>
          <a:xfrm>
            <a:off x="1338468" y="2557666"/>
            <a:ext cx="5267917" cy="336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How well I can make object in blender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More confident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How to use GitHub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How to use Unity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Learn C# script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1891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F82E0-AFBD-2D36-4EBB-8139CCBF0804}"/>
              </a:ext>
            </a:extLst>
          </p:cNvPr>
          <p:cNvSpPr txBox="1"/>
          <p:nvPr/>
        </p:nvSpPr>
        <p:spPr>
          <a:xfrm>
            <a:off x="755375" y="728871"/>
            <a:ext cx="34270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Career Plans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9E3E0-4BF6-DAE3-AA5E-16B151CB2F0A}"/>
              </a:ext>
            </a:extLst>
          </p:cNvPr>
          <p:cNvSpPr txBox="1"/>
          <p:nvPr/>
        </p:nvSpPr>
        <p:spPr>
          <a:xfrm>
            <a:off x="1099930" y="2093843"/>
            <a:ext cx="2941983" cy="119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Finish Highschool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Get into College </a:t>
            </a:r>
          </a:p>
        </p:txBody>
      </p:sp>
    </p:spTree>
    <p:extLst>
      <p:ext uri="{BB962C8B-B14F-4D97-AF65-F5344CB8AC3E}">
        <p14:creationId xmlns:p14="http://schemas.microsoft.com/office/powerpoint/2010/main" val="286599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E338F-E9C3-745A-53CB-70177D7D6782}"/>
              </a:ext>
            </a:extLst>
          </p:cNvPr>
          <p:cNvSpPr txBox="1"/>
          <p:nvPr/>
        </p:nvSpPr>
        <p:spPr>
          <a:xfrm>
            <a:off x="848140" y="768625"/>
            <a:ext cx="22054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Tri-Tech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9CD8C-3DAE-A7CC-7167-29EF6304E57A}"/>
              </a:ext>
            </a:extLst>
          </p:cNvPr>
          <p:cNvSpPr txBox="1"/>
          <p:nvPr/>
        </p:nvSpPr>
        <p:spPr>
          <a:xfrm>
            <a:off x="848140" y="1272208"/>
            <a:ext cx="7182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Advantages/Disadvantages</a:t>
            </a:r>
          </a:p>
          <a:p>
            <a:endParaRPr lang="en-US" sz="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804C3-47F3-95DF-94CB-E9C64C601D03}"/>
              </a:ext>
            </a:extLst>
          </p:cNvPr>
          <p:cNvSpPr txBox="1"/>
          <p:nvPr/>
        </p:nvSpPr>
        <p:spPr>
          <a:xfrm>
            <a:off x="1364973" y="2272482"/>
            <a:ext cx="25311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B4779-97D6-13B5-D69D-049DBC7A9656}"/>
              </a:ext>
            </a:extLst>
          </p:cNvPr>
          <p:cNvSpPr txBox="1"/>
          <p:nvPr/>
        </p:nvSpPr>
        <p:spPr>
          <a:xfrm>
            <a:off x="5534765" y="2286932"/>
            <a:ext cx="2743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Disadvantages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9D051-FB96-AC0A-5A7D-8784DC8991E1}"/>
              </a:ext>
            </a:extLst>
          </p:cNvPr>
          <p:cNvSpPr txBox="1"/>
          <p:nvPr/>
        </p:nvSpPr>
        <p:spPr>
          <a:xfrm>
            <a:off x="5119301" y="2903424"/>
            <a:ext cx="3852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Tri-Tech schedule messes with my home school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2D191-2524-449D-98CF-FCFBAB2E6BED}"/>
              </a:ext>
            </a:extLst>
          </p:cNvPr>
          <p:cNvSpPr txBox="1"/>
          <p:nvPr/>
        </p:nvSpPr>
        <p:spPr>
          <a:xfrm>
            <a:off x="986278" y="2922259"/>
            <a:ext cx="34588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Being able to work for a long period of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Easy to get help </a:t>
            </a:r>
          </a:p>
        </p:txBody>
      </p:sp>
    </p:spTree>
    <p:extLst>
      <p:ext uri="{BB962C8B-B14F-4D97-AF65-F5344CB8AC3E}">
        <p14:creationId xmlns:p14="http://schemas.microsoft.com/office/powerpoint/2010/main" val="29194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C302A-95CD-D49F-E84C-38A88A96B866}"/>
              </a:ext>
            </a:extLst>
          </p:cNvPr>
          <p:cNvSpPr txBox="1"/>
          <p:nvPr/>
        </p:nvSpPr>
        <p:spPr>
          <a:xfrm>
            <a:off x="728869" y="662609"/>
            <a:ext cx="41776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Work Examples</a:t>
            </a:r>
          </a:p>
        </p:txBody>
      </p:sp>
      <p:pic>
        <p:nvPicPr>
          <p:cNvPr id="4" name="Picture 3" descr="A group of barrels on a grid&#10;&#10;Description automatically generated with low confidence">
            <a:extLst>
              <a:ext uri="{FF2B5EF4-FFF2-40B4-BE49-F238E27FC236}">
                <a16:creationId xmlns:a16="http://schemas.microsoft.com/office/drawing/2014/main" id="{9857F529-29FF-0F1A-3FF6-2986F52ED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1601879"/>
            <a:ext cx="10342182" cy="44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C302A-95CD-D49F-E84C-38A88A96B866}"/>
              </a:ext>
            </a:extLst>
          </p:cNvPr>
          <p:cNvSpPr txBox="1"/>
          <p:nvPr/>
        </p:nvSpPr>
        <p:spPr>
          <a:xfrm>
            <a:off x="728869" y="662609"/>
            <a:ext cx="41776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Work Examples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3396E08-8C9E-15A0-3099-99D477516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1533807"/>
            <a:ext cx="10572041" cy="44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05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144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Dominic Pescasio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Dominic Pescasio</dc:title>
  <dc:creator>Dominic Pescasio</dc:creator>
  <cp:lastModifiedBy>Dominic Pescasio</cp:lastModifiedBy>
  <cp:revision>2</cp:revision>
  <dcterms:created xsi:type="dcterms:W3CDTF">2023-05-18T18:46:15Z</dcterms:created>
  <dcterms:modified xsi:type="dcterms:W3CDTF">2023-05-18T20:04:15Z</dcterms:modified>
</cp:coreProperties>
</file>