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60" r:id="rId3"/>
    <p:sldId id="267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59024-FF97-4720-8E4F-C57AD7712D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DBB27A-BBA2-47AE-A2AE-FF26A6963B87}">
      <dgm:prSet/>
      <dgm:spPr/>
      <dgm:t>
        <a:bodyPr/>
        <a:lstStyle/>
        <a:p>
          <a:pPr>
            <a:defRPr cap="all"/>
          </a:pPr>
          <a:r>
            <a:rPr lang="en-US"/>
            <a:t>Information about books</a:t>
          </a:r>
        </a:p>
      </dgm:t>
    </dgm:pt>
    <dgm:pt modelId="{8BA46F62-D032-4DDC-9EF3-2F43A77E2D12}" type="parTrans" cxnId="{A1CC25CC-BE01-4072-B99A-3CB2336B8480}">
      <dgm:prSet/>
      <dgm:spPr/>
      <dgm:t>
        <a:bodyPr/>
        <a:lstStyle/>
        <a:p>
          <a:endParaRPr lang="en-US"/>
        </a:p>
      </dgm:t>
    </dgm:pt>
    <dgm:pt modelId="{91E98C41-B65E-4CBD-A4A2-5E6565F1A5D1}" type="sibTrans" cxnId="{A1CC25CC-BE01-4072-B99A-3CB2336B8480}">
      <dgm:prSet/>
      <dgm:spPr/>
      <dgm:t>
        <a:bodyPr/>
        <a:lstStyle/>
        <a:p>
          <a:endParaRPr lang="en-US"/>
        </a:p>
      </dgm:t>
    </dgm:pt>
    <dgm:pt modelId="{4861867F-1026-4117-95AB-0F0028FC3001}">
      <dgm:prSet/>
      <dgm:spPr/>
      <dgm:t>
        <a:bodyPr/>
        <a:lstStyle/>
        <a:p>
          <a:pPr>
            <a:defRPr cap="all"/>
          </a:pPr>
          <a:r>
            <a:rPr lang="en-US"/>
            <a:t>Information about readers</a:t>
          </a:r>
        </a:p>
      </dgm:t>
    </dgm:pt>
    <dgm:pt modelId="{AA6F3D11-880C-49C0-A043-D413E114376F}" type="parTrans" cxnId="{AF42076D-0836-477A-B193-268E8EBCCE3A}">
      <dgm:prSet/>
      <dgm:spPr/>
      <dgm:t>
        <a:bodyPr/>
        <a:lstStyle/>
        <a:p>
          <a:endParaRPr lang="en-US"/>
        </a:p>
      </dgm:t>
    </dgm:pt>
    <dgm:pt modelId="{1595BE5D-C516-49DC-83A2-1E84F9181CCF}" type="sibTrans" cxnId="{AF42076D-0836-477A-B193-268E8EBCCE3A}">
      <dgm:prSet/>
      <dgm:spPr/>
      <dgm:t>
        <a:bodyPr/>
        <a:lstStyle/>
        <a:p>
          <a:endParaRPr lang="en-US"/>
        </a:p>
      </dgm:t>
    </dgm:pt>
    <dgm:pt modelId="{5B7D2147-6E2E-4550-98A5-127EFB0F7F24}">
      <dgm:prSet/>
      <dgm:spPr/>
      <dgm:t>
        <a:bodyPr/>
        <a:lstStyle/>
        <a:p>
          <a:pPr>
            <a:defRPr cap="all"/>
          </a:pPr>
          <a:r>
            <a:rPr lang="en-US"/>
            <a:t>What readers took out what books</a:t>
          </a:r>
        </a:p>
      </dgm:t>
    </dgm:pt>
    <dgm:pt modelId="{72E7D89C-FFBA-4691-B456-B69A8B533E5D}" type="parTrans" cxnId="{65253145-C34A-4093-880E-11765FF3587B}">
      <dgm:prSet/>
      <dgm:spPr/>
      <dgm:t>
        <a:bodyPr/>
        <a:lstStyle/>
        <a:p>
          <a:endParaRPr lang="en-US"/>
        </a:p>
      </dgm:t>
    </dgm:pt>
    <dgm:pt modelId="{F772C0A4-B168-4485-A976-5A25FDC82016}" type="sibTrans" cxnId="{65253145-C34A-4093-880E-11765FF3587B}">
      <dgm:prSet/>
      <dgm:spPr/>
      <dgm:t>
        <a:bodyPr/>
        <a:lstStyle/>
        <a:p>
          <a:endParaRPr lang="en-US"/>
        </a:p>
      </dgm:t>
    </dgm:pt>
    <dgm:pt modelId="{E65A66FF-1A6F-49A8-838B-D2031F07AC2D}" type="pres">
      <dgm:prSet presAssocID="{C3D59024-FF97-4720-8E4F-C57AD7712D73}" presName="root" presStyleCnt="0">
        <dgm:presLayoutVars>
          <dgm:dir/>
          <dgm:resizeHandles val="exact"/>
        </dgm:presLayoutVars>
      </dgm:prSet>
      <dgm:spPr/>
    </dgm:pt>
    <dgm:pt modelId="{D6327F44-373E-4046-9119-A422A17C73B0}" type="pres">
      <dgm:prSet presAssocID="{7ADBB27A-BBA2-47AE-A2AE-FF26A6963B87}" presName="compNode" presStyleCnt="0"/>
      <dgm:spPr/>
    </dgm:pt>
    <dgm:pt modelId="{881DECB0-D7E1-40E2-B996-323105BB2FAE}" type="pres">
      <dgm:prSet presAssocID="{7ADBB27A-BBA2-47AE-A2AE-FF26A6963B87}" presName="iconBgRect" presStyleLbl="bgShp" presStyleIdx="0" presStyleCnt="3"/>
      <dgm:spPr/>
    </dgm:pt>
    <dgm:pt modelId="{D6CAFEBE-CA65-41C3-846F-9546CFA12A38}" type="pres">
      <dgm:prSet presAssocID="{7ADBB27A-BBA2-47AE-A2AE-FF26A6963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80EA1EE-A795-4722-BD3C-394E0244983C}" type="pres">
      <dgm:prSet presAssocID="{7ADBB27A-BBA2-47AE-A2AE-FF26A6963B87}" presName="spaceRect" presStyleCnt="0"/>
      <dgm:spPr/>
    </dgm:pt>
    <dgm:pt modelId="{582EC38A-1628-491C-9FF7-5B27CD0C3DAB}" type="pres">
      <dgm:prSet presAssocID="{7ADBB27A-BBA2-47AE-A2AE-FF26A6963B87}" presName="textRect" presStyleLbl="revTx" presStyleIdx="0" presStyleCnt="3">
        <dgm:presLayoutVars>
          <dgm:chMax val="1"/>
          <dgm:chPref val="1"/>
        </dgm:presLayoutVars>
      </dgm:prSet>
      <dgm:spPr/>
    </dgm:pt>
    <dgm:pt modelId="{FF4FBC4B-4B47-4947-BD64-70C6D193E0DC}" type="pres">
      <dgm:prSet presAssocID="{91E98C41-B65E-4CBD-A4A2-5E6565F1A5D1}" presName="sibTrans" presStyleCnt="0"/>
      <dgm:spPr/>
    </dgm:pt>
    <dgm:pt modelId="{91993958-AD6F-42B4-98C0-A5431286E507}" type="pres">
      <dgm:prSet presAssocID="{4861867F-1026-4117-95AB-0F0028FC3001}" presName="compNode" presStyleCnt="0"/>
      <dgm:spPr/>
    </dgm:pt>
    <dgm:pt modelId="{477327EA-EAEB-4997-A27C-D22BE48D105F}" type="pres">
      <dgm:prSet presAssocID="{4861867F-1026-4117-95AB-0F0028FC3001}" presName="iconBgRect" presStyleLbl="bgShp" presStyleIdx="1" presStyleCnt="3"/>
      <dgm:spPr/>
    </dgm:pt>
    <dgm:pt modelId="{BC1E3B7E-34E8-4F8D-B6DB-62E8186C2093}" type="pres">
      <dgm:prSet presAssocID="{4861867F-1026-4117-95AB-0F0028FC30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C03E01F-1410-46C3-813E-77A7CF7C8B31}" type="pres">
      <dgm:prSet presAssocID="{4861867F-1026-4117-95AB-0F0028FC3001}" presName="spaceRect" presStyleCnt="0"/>
      <dgm:spPr/>
    </dgm:pt>
    <dgm:pt modelId="{C0AF48F8-3EB1-4265-AE9D-80C0749FB236}" type="pres">
      <dgm:prSet presAssocID="{4861867F-1026-4117-95AB-0F0028FC3001}" presName="textRect" presStyleLbl="revTx" presStyleIdx="1" presStyleCnt="3">
        <dgm:presLayoutVars>
          <dgm:chMax val="1"/>
          <dgm:chPref val="1"/>
        </dgm:presLayoutVars>
      </dgm:prSet>
      <dgm:spPr/>
    </dgm:pt>
    <dgm:pt modelId="{31B20E61-D179-4559-92D9-CC73B91627FB}" type="pres">
      <dgm:prSet presAssocID="{1595BE5D-C516-49DC-83A2-1E84F9181CCF}" presName="sibTrans" presStyleCnt="0"/>
      <dgm:spPr/>
    </dgm:pt>
    <dgm:pt modelId="{566B0B11-4E83-4EC0-98DD-AAB945752F8B}" type="pres">
      <dgm:prSet presAssocID="{5B7D2147-6E2E-4550-98A5-127EFB0F7F24}" presName="compNode" presStyleCnt="0"/>
      <dgm:spPr/>
    </dgm:pt>
    <dgm:pt modelId="{531D7BD5-7B64-4238-84A7-52BDAB84E49E}" type="pres">
      <dgm:prSet presAssocID="{5B7D2147-6E2E-4550-98A5-127EFB0F7F24}" presName="iconBgRect" presStyleLbl="bgShp" presStyleIdx="2" presStyleCnt="3"/>
      <dgm:spPr/>
    </dgm:pt>
    <dgm:pt modelId="{119DC108-5946-4C47-9862-D8FA4176BBD2}" type="pres">
      <dgm:prSet presAssocID="{5B7D2147-6E2E-4550-98A5-127EFB0F7F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D1BC95A-7FDE-48D7-B9F9-B8FEEB8341D8}" type="pres">
      <dgm:prSet presAssocID="{5B7D2147-6E2E-4550-98A5-127EFB0F7F24}" presName="spaceRect" presStyleCnt="0"/>
      <dgm:spPr/>
    </dgm:pt>
    <dgm:pt modelId="{31816090-0868-474B-804F-552D98ECAE1E}" type="pres">
      <dgm:prSet presAssocID="{5B7D2147-6E2E-4550-98A5-127EFB0F7F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9E173B-9146-4C19-8330-700CA4D8A653}" type="presOf" srcId="{4861867F-1026-4117-95AB-0F0028FC3001}" destId="{C0AF48F8-3EB1-4265-AE9D-80C0749FB236}" srcOrd="0" destOrd="0" presId="urn:microsoft.com/office/officeart/2018/5/layout/IconCircleLabelList"/>
    <dgm:cxn modelId="{A946A63D-E360-4284-A8BE-C93959E8F459}" type="presOf" srcId="{C3D59024-FF97-4720-8E4F-C57AD7712D73}" destId="{E65A66FF-1A6F-49A8-838B-D2031F07AC2D}" srcOrd="0" destOrd="0" presId="urn:microsoft.com/office/officeart/2018/5/layout/IconCircleLabelList"/>
    <dgm:cxn modelId="{65253145-C34A-4093-880E-11765FF3587B}" srcId="{C3D59024-FF97-4720-8E4F-C57AD7712D73}" destId="{5B7D2147-6E2E-4550-98A5-127EFB0F7F24}" srcOrd="2" destOrd="0" parTransId="{72E7D89C-FFBA-4691-B456-B69A8B533E5D}" sibTransId="{F772C0A4-B168-4485-A976-5A25FDC82016}"/>
    <dgm:cxn modelId="{AF42076D-0836-477A-B193-268E8EBCCE3A}" srcId="{C3D59024-FF97-4720-8E4F-C57AD7712D73}" destId="{4861867F-1026-4117-95AB-0F0028FC3001}" srcOrd="1" destOrd="0" parTransId="{AA6F3D11-880C-49C0-A043-D413E114376F}" sibTransId="{1595BE5D-C516-49DC-83A2-1E84F9181CCF}"/>
    <dgm:cxn modelId="{07146D5A-34F9-45FF-A466-8D3E5F30EE89}" type="presOf" srcId="{7ADBB27A-BBA2-47AE-A2AE-FF26A6963B87}" destId="{582EC38A-1628-491C-9FF7-5B27CD0C3DAB}" srcOrd="0" destOrd="0" presId="urn:microsoft.com/office/officeart/2018/5/layout/IconCircleLabelList"/>
    <dgm:cxn modelId="{D785F998-2A46-486F-A32B-6A7958CF62B0}" type="presOf" srcId="{5B7D2147-6E2E-4550-98A5-127EFB0F7F24}" destId="{31816090-0868-474B-804F-552D98ECAE1E}" srcOrd="0" destOrd="0" presId="urn:microsoft.com/office/officeart/2018/5/layout/IconCircleLabelList"/>
    <dgm:cxn modelId="{A1CC25CC-BE01-4072-B99A-3CB2336B8480}" srcId="{C3D59024-FF97-4720-8E4F-C57AD7712D73}" destId="{7ADBB27A-BBA2-47AE-A2AE-FF26A6963B87}" srcOrd="0" destOrd="0" parTransId="{8BA46F62-D032-4DDC-9EF3-2F43A77E2D12}" sibTransId="{91E98C41-B65E-4CBD-A4A2-5E6565F1A5D1}"/>
    <dgm:cxn modelId="{2490CB49-DBDA-4B8E-975B-7C4BC6708C99}" type="presParOf" srcId="{E65A66FF-1A6F-49A8-838B-D2031F07AC2D}" destId="{D6327F44-373E-4046-9119-A422A17C73B0}" srcOrd="0" destOrd="0" presId="urn:microsoft.com/office/officeart/2018/5/layout/IconCircleLabelList"/>
    <dgm:cxn modelId="{D9D232B5-2DC9-41EA-BC60-732163D4C590}" type="presParOf" srcId="{D6327F44-373E-4046-9119-A422A17C73B0}" destId="{881DECB0-D7E1-40E2-B996-323105BB2FAE}" srcOrd="0" destOrd="0" presId="urn:microsoft.com/office/officeart/2018/5/layout/IconCircleLabelList"/>
    <dgm:cxn modelId="{C5503510-BC52-4B23-AFE5-155CB558E404}" type="presParOf" srcId="{D6327F44-373E-4046-9119-A422A17C73B0}" destId="{D6CAFEBE-CA65-41C3-846F-9546CFA12A38}" srcOrd="1" destOrd="0" presId="urn:microsoft.com/office/officeart/2018/5/layout/IconCircleLabelList"/>
    <dgm:cxn modelId="{1A3F1CC1-E6E7-4DAE-8CB1-F7EF2F19BD93}" type="presParOf" srcId="{D6327F44-373E-4046-9119-A422A17C73B0}" destId="{880EA1EE-A795-4722-BD3C-394E0244983C}" srcOrd="2" destOrd="0" presId="urn:microsoft.com/office/officeart/2018/5/layout/IconCircleLabelList"/>
    <dgm:cxn modelId="{7CF3124A-F0B3-430A-AE82-06B399A317F5}" type="presParOf" srcId="{D6327F44-373E-4046-9119-A422A17C73B0}" destId="{582EC38A-1628-491C-9FF7-5B27CD0C3DAB}" srcOrd="3" destOrd="0" presId="urn:microsoft.com/office/officeart/2018/5/layout/IconCircleLabelList"/>
    <dgm:cxn modelId="{407A0974-6743-44D0-A3EE-CBBA2A723257}" type="presParOf" srcId="{E65A66FF-1A6F-49A8-838B-D2031F07AC2D}" destId="{FF4FBC4B-4B47-4947-BD64-70C6D193E0DC}" srcOrd="1" destOrd="0" presId="urn:microsoft.com/office/officeart/2018/5/layout/IconCircleLabelList"/>
    <dgm:cxn modelId="{B6AB9FB6-29FB-408E-827D-B847DB52F9C8}" type="presParOf" srcId="{E65A66FF-1A6F-49A8-838B-D2031F07AC2D}" destId="{91993958-AD6F-42B4-98C0-A5431286E507}" srcOrd="2" destOrd="0" presId="urn:microsoft.com/office/officeart/2018/5/layout/IconCircleLabelList"/>
    <dgm:cxn modelId="{422AB315-7ECA-4935-BE5E-385552B184BA}" type="presParOf" srcId="{91993958-AD6F-42B4-98C0-A5431286E507}" destId="{477327EA-EAEB-4997-A27C-D22BE48D105F}" srcOrd="0" destOrd="0" presId="urn:microsoft.com/office/officeart/2018/5/layout/IconCircleLabelList"/>
    <dgm:cxn modelId="{B427C982-36A6-408B-BBDF-D1410310C80B}" type="presParOf" srcId="{91993958-AD6F-42B4-98C0-A5431286E507}" destId="{BC1E3B7E-34E8-4F8D-B6DB-62E8186C2093}" srcOrd="1" destOrd="0" presId="urn:microsoft.com/office/officeart/2018/5/layout/IconCircleLabelList"/>
    <dgm:cxn modelId="{558F2777-5B2F-49D5-8B75-CC1CBF69452B}" type="presParOf" srcId="{91993958-AD6F-42B4-98C0-A5431286E507}" destId="{DC03E01F-1410-46C3-813E-77A7CF7C8B31}" srcOrd="2" destOrd="0" presId="urn:microsoft.com/office/officeart/2018/5/layout/IconCircleLabelList"/>
    <dgm:cxn modelId="{80FA3C6A-DB28-4AE7-824B-0D0DD203FEBD}" type="presParOf" srcId="{91993958-AD6F-42B4-98C0-A5431286E507}" destId="{C0AF48F8-3EB1-4265-AE9D-80C0749FB236}" srcOrd="3" destOrd="0" presId="urn:microsoft.com/office/officeart/2018/5/layout/IconCircleLabelList"/>
    <dgm:cxn modelId="{DF8CBA5E-139A-483A-A8ED-12BAA80AE386}" type="presParOf" srcId="{E65A66FF-1A6F-49A8-838B-D2031F07AC2D}" destId="{31B20E61-D179-4559-92D9-CC73B91627FB}" srcOrd="3" destOrd="0" presId="urn:microsoft.com/office/officeart/2018/5/layout/IconCircleLabelList"/>
    <dgm:cxn modelId="{DB10C818-9F49-48EA-B988-BBCEDCA886F9}" type="presParOf" srcId="{E65A66FF-1A6F-49A8-838B-D2031F07AC2D}" destId="{566B0B11-4E83-4EC0-98DD-AAB945752F8B}" srcOrd="4" destOrd="0" presId="urn:microsoft.com/office/officeart/2018/5/layout/IconCircleLabelList"/>
    <dgm:cxn modelId="{E2F4F251-B0CE-4BA7-9973-838529F5D55E}" type="presParOf" srcId="{566B0B11-4E83-4EC0-98DD-AAB945752F8B}" destId="{531D7BD5-7B64-4238-84A7-52BDAB84E49E}" srcOrd="0" destOrd="0" presId="urn:microsoft.com/office/officeart/2018/5/layout/IconCircleLabelList"/>
    <dgm:cxn modelId="{B3EEFA8E-42DA-4F41-939B-9FC152B428C8}" type="presParOf" srcId="{566B0B11-4E83-4EC0-98DD-AAB945752F8B}" destId="{119DC108-5946-4C47-9862-D8FA4176BBD2}" srcOrd="1" destOrd="0" presId="urn:microsoft.com/office/officeart/2018/5/layout/IconCircleLabelList"/>
    <dgm:cxn modelId="{C6B42163-88FB-45AD-AE62-B7E917DB6734}" type="presParOf" srcId="{566B0B11-4E83-4EC0-98DD-AAB945752F8B}" destId="{1D1BC95A-7FDE-48D7-B9F9-B8FEEB8341D8}" srcOrd="2" destOrd="0" presId="urn:microsoft.com/office/officeart/2018/5/layout/IconCircleLabelList"/>
    <dgm:cxn modelId="{38AC2DC9-02AA-48E9-8798-52DBBA8CEB47}" type="presParOf" srcId="{566B0B11-4E83-4EC0-98DD-AAB945752F8B}" destId="{31816090-0868-474B-804F-552D98ECAE1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DECB0-D7E1-40E2-B996-323105BB2FAE}">
      <dsp:nvSpPr>
        <dsp:cNvPr id="0" name=""/>
        <dsp:cNvSpPr/>
      </dsp:nvSpPr>
      <dsp:spPr>
        <a:xfrm>
          <a:off x="624000" y="2408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FEBE-CA65-41C3-846F-9546CFA12A38}">
      <dsp:nvSpPr>
        <dsp:cNvPr id="0" name=""/>
        <dsp:cNvSpPr/>
      </dsp:nvSpPr>
      <dsp:spPr>
        <a:xfrm>
          <a:off x="100425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EC38A-1628-491C-9FF7-5B27CD0C3DAB}">
      <dsp:nvSpPr>
        <dsp:cNvPr id="0" name=""/>
        <dsp:cNvSpPr/>
      </dsp:nvSpPr>
      <dsp:spPr>
        <a:xfrm>
          <a:off x="5362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Information about books</a:t>
          </a:r>
        </a:p>
      </dsp:txBody>
      <dsp:txXfrm>
        <a:off x="53625" y="2580856"/>
        <a:ext cx="2925000" cy="720000"/>
      </dsp:txXfrm>
    </dsp:sp>
    <dsp:sp modelId="{477327EA-EAEB-4997-A27C-D22BE48D105F}">
      <dsp:nvSpPr>
        <dsp:cNvPr id="0" name=""/>
        <dsp:cNvSpPr/>
      </dsp:nvSpPr>
      <dsp:spPr>
        <a:xfrm>
          <a:off x="4060875" y="2408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E3B7E-34E8-4F8D-B6DB-62E8186C2093}">
      <dsp:nvSpPr>
        <dsp:cNvPr id="0" name=""/>
        <dsp:cNvSpPr/>
      </dsp:nvSpPr>
      <dsp:spPr>
        <a:xfrm>
          <a:off x="4441125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F48F8-3EB1-4265-AE9D-80C0749FB236}">
      <dsp:nvSpPr>
        <dsp:cNvPr id="0" name=""/>
        <dsp:cNvSpPr/>
      </dsp:nvSpPr>
      <dsp:spPr>
        <a:xfrm>
          <a:off x="3490500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Information about readers</a:t>
          </a:r>
        </a:p>
      </dsp:txBody>
      <dsp:txXfrm>
        <a:off x="3490500" y="2580856"/>
        <a:ext cx="2925000" cy="720000"/>
      </dsp:txXfrm>
    </dsp:sp>
    <dsp:sp modelId="{531D7BD5-7B64-4238-84A7-52BDAB84E49E}">
      <dsp:nvSpPr>
        <dsp:cNvPr id="0" name=""/>
        <dsp:cNvSpPr/>
      </dsp:nvSpPr>
      <dsp:spPr>
        <a:xfrm>
          <a:off x="7497750" y="24085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C108-5946-4C47-9862-D8FA4176BBD2}">
      <dsp:nvSpPr>
        <dsp:cNvPr id="0" name=""/>
        <dsp:cNvSpPr/>
      </dsp:nvSpPr>
      <dsp:spPr>
        <a:xfrm>
          <a:off x="7878000" y="6211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16090-0868-474B-804F-552D98ECAE1E}">
      <dsp:nvSpPr>
        <dsp:cNvPr id="0" name=""/>
        <dsp:cNvSpPr/>
      </dsp:nvSpPr>
      <dsp:spPr>
        <a:xfrm>
          <a:off x="6927375" y="258085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What readers took out what books</a:t>
          </a:r>
        </a:p>
      </dsp:txBody>
      <dsp:txXfrm>
        <a:off x="6927375" y="2580856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8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0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0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8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3C0-C611-46E4-AA67-80E1554B1E2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D1CE-9781-484D-9705-58A00B210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A4310A7-20FC-4BEB-95B6-CA2173CDA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Dominic Polletta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019164-1AB8-4DD5-B01F-6246095CF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Database Systems Term Project: Library Database</a:t>
            </a:r>
          </a:p>
        </p:txBody>
      </p:sp>
    </p:spTree>
    <p:extLst>
      <p:ext uri="{BB962C8B-B14F-4D97-AF65-F5344CB8AC3E}">
        <p14:creationId xmlns:p14="http://schemas.microsoft.com/office/powerpoint/2010/main" val="359240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02FA-1428-410A-828D-E2F6ABE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2810483"/>
          </a:xfrm>
        </p:spPr>
        <p:txBody>
          <a:bodyPr>
            <a:normAutofit/>
          </a:bodyPr>
          <a:lstStyle/>
          <a:p>
            <a:r>
              <a:rPr lang="en-US" dirty="0"/>
              <a:t>Get Book from ISBN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EE25-F65E-4ED2-9E83-C1A8CDB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1223287"/>
            <a:ext cx="7034485" cy="378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Book.*</a:t>
            </a:r>
          </a:p>
          <a:p>
            <a:pPr marL="0" indent="0">
              <a:buNone/>
            </a:pPr>
            <a:r>
              <a:rPr lang="en-US" dirty="0"/>
              <a:t>FROM Book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ISBN_Number</a:t>
            </a:r>
            <a:r>
              <a:rPr lang="en-US" dirty="0"/>
              <a:t> = 'ISBN-13:978-0380709243'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24DD7-2900-48D8-91DA-D2B5BF70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324"/>
            <a:ext cx="121920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5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02FA-1428-410A-828D-E2F6ABE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2810483"/>
          </a:xfrm>
        </p:spPr>
        <p:txBody>
          <a:bodyPr>
            <a:normAutofit/>
          </a:bodyPr>
          <a:lstStyle/>
          <a:p>
            <a:r>
              <a:rPr lang="en-US" dirty="0"/>
              <a:t>Get all Authors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EE25-F65E-4ED2-9E83-C1A8CDB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49"/>
            <a:ext cx="7034485" cy="33809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 Book.*</a:t>
            </a:r>
          </a:p>
          <a:p>
            <a:pPr marL="0" indent="0">
              <a:buNone/>
            </a:pPr>
            <a:r>
              <a:rPr lang="en-US" dirty="0"/>
              <a:t>FROM Book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author_id</a:t>
            </a:r>
            <a:r>
              <a:rPr lang="en-US" dirty="0"/>
              <a:t> = (Select </a:t>
            </a:r>
            <a:r>
              <a:rPr lang="en-US" dirty="0" err="1"/>
              <a:t>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Author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Author_First</a:t>
            </a:r>
            <a:r>
              <a:rPr lang="en-US" dirty="0"/>
              <a:t>='Neil' AND </a:t>
            </a:r>
            <a:r>
              <a:rPr lang="en-US" dirty="0" err="1"/>
              <a:t>Author_Last</a:t>
            </a:r>
            <a:r>
              <a:rPr lang="en-US" dirty="0"/>
              <a:t>='</a:t>
            </a:r>
            <a:r>
              <a:rPr lang="en-US" dirty="0" err="1"/>
              <a:t>Gaiman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4ECED-56B6-4FA9-9683-990BF555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19550"/>
            <a:ext cx="12177829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02FA-1428-410A-828D-E2F6ABE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2810483"/>
          </a:xfrm>
        </p:spPr>
        <p:txBody>
          <a:bodyPr>
            <a:normAutofit/>
          </a:bodyPr>
          <a:lstStyle/>
          <a:p>
            <a:r>
              <a:rPr lang="en-US" dirty="0"/>
              <a:t>Get all books out on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EE25-F65E-4ED2-9E83-C1A8CDB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543" y="1028567"/>
            <a:ext cx="7034485" cy="238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Books_Out_On_Loan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Book using(</a:t>
            </a:r>
            <a:r>
              <a:rPr lang="en-US" dirty="0" err="1"/>
              <a:t>Book_ID</a:t>
            </a:r>
            <a:r>
              <a:rPr lang="en-US" dirty="0"/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640B0-8762-46A7-A4BC-F3FAFBC2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2775"/>
            <a:ext cx="12192000" cy="32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02FA-1428-410A-828D-E2F6ABE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2810483"/>
          </a:xfrm>
        </p:spPr>
        <p:txBody>
          <a:bodyPr>
            <a:normAutofit/>
          </a:bodyPr>
          <a:lstStyle/>
          <a:p>
            <a:r>
              <a:rPr lang="en-US" dirty="0"/>
              <a:t>Get all overdue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EE25-F65E-4ED2-9E83-C1A8CDB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543" y="466725"/>
            <a:ext cx="7034485" cy="29426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FROM(</a:t>
            </a:r>
          </a:p>
          <a:p>
            <a:pPr marL="0" indent="0">
              <a:buNone/>
            </a:pPr>
            <a:r>
              <a:rPr lang="en-US" dirty="0"/>
              <a:t>    SELECT *</a:t>
            </a:r>
          </a:p>
          <a:p>
            <a:pPr marL="0" indent="0">
              <a:buNone/>
            </a:pPr>
            <a:r>
              <a:rPr lang="en-US" dirty="0"/>
              <a:t>    FROM </a:t>
            </a:r>
            <a:r>
              <a:rPr lang="en-US" dirty="0" err="1"/>
              <a:t>Books_Out_On_Loan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LEFT JOIN Reader using(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LEFT JOIN Book using(</a:t>
            </a:r>
            <a:r>
              <a:rPr lang="en-US" dirty="0" err="1"/>
              <a:t>Book_ID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WHERE SYSDATE &gt; </a:t>
            </a:r>
            <a:r>
              <a:rPr lang="en-US" dirty="0" err="1"/>
              <a:t>Return_Date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40D0-0F80-4761-840A-551CA963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8659"/>
            <a:ext cx="12192000" cy="28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C5E7-8173-4AF7-8847-0FD00D91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497A-7944-4185-B5A0-521B9C4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382963" cy="3541714"/>
          </a:xfrm>
        </p:spPr>
        <p:txBody>
          <a:bodyPr/>
          <a:lstStyle/>
          <a:p>
            <a:r>
              <a:rPr lang="en-US" dirty="0"/>
              <a:t>My mother is a librarian</a:t>
            </a:r>
          </a:p>
          <a:p>
            <a:r>
              <a:rPr lang="en-US" dirty="0"/>
              <a:t>A library system has a lot of hidden complexity</a:t>
            </a:r>
          </a:p>
          <a:p>
            <a:r>
              <a:rPr lang="en-US" dirty="0"/>
              <a:t>Good sources of valid data</a:t>
            </a:r>
          </a:p>
          <a:p>
            <a:r>
              <a:rPr lang="en-US" dirty="0"/>
              <a:t>Easily verifiable system</a:t>
            </a:r>
          </a:p>
          <a:p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51C6CF-75A3-4D77-961F-617CC94B2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/>
          <a:stretch/>
        </p:blipFill>
        <p:spPr>
          <a:xfrm>
            <a:off x="4524375" y="1483860"/>
            <a:ext cx="7467600" cy="43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B501A-492E-4395-AB93-261AA546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is needed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A3FD4-33CA-4AE2-A3D1-E3257AE5E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8298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348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F37D-8F22-47C2-A0F2-7CE4E789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85943"/>
            <a:ext cx="9905998" cy="1319613"/>
          </a:xfrm>
        </p:spPr>
        <p:txBody>
          <a:bodyPr/>
          <a:lstStyle/>
          <a:p>
            <a:pPr algn="ctr"/>
            <a:r>
              <a:rPr lang="en-US" dirty="0"/>
              <a:t>Conceptual Model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F19D905-8E72-4929-A688-A0175A71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207"/>
            <a:ext cx="12192000" cy="6226793"/>
          </a:xfrm>
        </p:spPr>
      </p:pic>
    </p:spTree>
    <p:extLst>
      <p:ext uri="{BB962C8B-B14F-4D97-AF65-F5344CB8AC3E}">
        <p14:creationId xmlns:p14="http://schemas.microsoft.com/office/powerpoint/2010/main" val="288535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2ED0-C2C1-4EBD-A0FD-289B78BC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Developer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FF5C7CB-F71A-4A9A-B0E7-A2831759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51314"/>
            <a:ext cx="3122799" cy="3541712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D6170D-B49F-40C4-A4C9-23B56155F8B7}"/>
              </a:ext>
            </a:extLst>
          </p:cNvPr>
          <p:cNvSpPr txBox="1">
            <a:spLocks/>
          </p:cNvSpPr>
          <p:nvPr/>
        </p:nvSpPr>
        <p:spPr>
          <a:xfrm>
            <a:off x="4969565" y="1951314"/>
            <a:ext cx="6077846" cy="383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SQL Developer is an IDE for Oracle SQL development</a:t>
            </a:r>
          </a:p>
          <a:p>
            <a:r>
              <a:rPr lang="en-US" dirty="0"/>
              <a:t>Allows for reading of data in tables without using SELECT statements</a:t>
            </a:r>
          </a:p>
          <a:p>
            <a:r>
              <a:rPr lang="en-US" dirty="0"/>
              <a:t>Prettier than Windows terminal</a:t>
            </a:r>
          </a:p>
        </p:txBody>
      </p:sp>
    </p:spTree>
    <p:extLst>
      <p:ext uri="{BB962C8B-B14F-4D97-AF65-F5344CB8AC3E}">
        <p14:creationId xmlns:p14="http://schemas.microsoft.com/office/powerpoint/2010/main" val="6323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57C6C-FB73-46B1-8EE4-5AE3B9E2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Table Creation</a:t>
            </a:r>
            <a:endParaRPr lang="en-US" dirty="0"/>
          </a:p>
        </p:txBody>
      </p:sp>
      <p:sp useBgFill="1">
        <p:nvSpPr>
          <p:cNvPr id="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8DC3-E39F-49CF-BD99-C5672132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209" y="386556"/>
            <a:ext cx="6877941" cy="632618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CREATE TABLE Book(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Book_ID</a:t>
            </a:r>
            <a:r>
              <a:rPr lang="en-US" sz="1500" dirty="0"/>
              <a:t> NUMERIC(7),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ISBN_Number</a:t>
            </a:r>
            <a:r>
              <a:rPr lang="en-US" sz="1500" dirty="0"/>
              <a:t> NUMERIC(5)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Author_ID</a:t>
            </a:r>
            <a:r>
              <a:rPr lang="en-US" sz="1500" dirty="0"/>
              <a:t> NUMERIC(5)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Title VARCHAR2(50) NOT NULL,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Edition_Number</a:t>
            </a:r>
            <a:r>
              <a:rPr lang="en-US" sz="1500" dirty="0"/>
              <a:t> NUMERIC(1)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Genre NUMERIC(5)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Publication_Year</a:t>
            </a:r>
            <a:r>
              <a:rPr lang="en-US" sz="1500" dirty="0"/>
              <a:t> NUMERIC(4)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Publishing_City_ID</a:t>
            </a:r>
            <a:r>
              <a:rPr lang="en-US" sz="1500" dirty="0"/>
              <a:t> NUMERIC(5)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</a:t>
            </a:r>
            <a:r>
              <a:rPr lang="en-US" sz="1500" dirty="0" err="1"/>
              <a:t>Publisher_ID</a:t>
            </a:r>
            <a:r>
              <a:rPr lang="en-US" sz="1500" dirty="0"/>
              <a:t> NUMERIC(5) NOT NULL,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FOREIGN KEY(</a:t>
            </a:r>
            <a:r>
              <a:rPr lang="en-US" sz="1500" dirty="0" err="1"/>
              <a:t>Publishing_City_ID</a:t>
            </a:r>
            <a:r>
              <a:rPr lang="en-US" sz="15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REFERENCES </a:t>
            </a:r>
            <a:r>
              <a:rPr lang="en-US" sz="1500" dirty="0" err="1"/>
              <a:t>Publication_Cities</a:t>
            </a:r>
            <a:r>
              <a:rPr lang="en-US" sz="1500" dirty="0"/>
              <a:t>(</a:t>
            </a:r>
            <a:r>
              <a:rPr lang="en-US" sz="1500" dirty="0" err="1"/>
              <a:t>Publishing_City_ID</a:t>
            </a:r>
            <a:r>
              <a:rPr lang="en-US" sz="1500" dirty="0"/>
              <a:t>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FOREIGN KEY(</a:t>
            </a:r>
            <a:r>
              <a:rPr lang="en-US" sz="1500" dirty="0" err="1"/>
              <a:t>Author_ID</a:t>
            </a:r>
            <a:r>
              <a:rPr lang="en-US" sz="15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REFERENCES Author(</a:t>
            </a:r>
            <a:r>
              <a:rPr lang="en-US" sz="1500" dirty="0" err="1"/>
              <a:t>Author_ID</a:t>
            </a:r>
            <a:r>
              <a:rPr lang="en-US" sz="1500" dirty="0"/>
              <a:t>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FOREIGN KEY(</a:t>
            </a:r>
            <a:r>
              <a:rPr lang="en-US" sz="1500" dirty="0" err="1"/>
              <a:t>Publisher_ID</a:t>
            </a:r>
            <a:r>
              <a:rPr lang="en-US" sz="15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REFERENCES Publishers(</a:t>
            </a:r>
            <a:r>
              <a:rPr lang="en-US" sz="1500" dirty="0" err="1"/>
              <a:t>Publisher_ID</a:t>
            </a:r>
            <a:r>
              <a:rPr lang="en-US" sz="1500" dirty="0"/>
              <a:t>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    PRIMARY KEY(</a:t>
            </a:r>
            <a:r>
              <a:rPr lang="en-US" sz="1500" dirty="0" err="1"/>
              <a:t>Book_ID</a:t>
            </a:r>
            <a:r>
              <a:rPr lang="en-US" sz="15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94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2602-DCA2-405D-BADA-A33B65A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81050"/>
          </a:xfrm>
        </p:spPr>
        <p:txBody>
          <a:bodyPr/>
          <a:lstStyle/>
          <a:p>
            <a:r>
              <a:rPr lang="en-US" dirty="0" err="1"/>
              <a:t>DAtA</a:t>
            </a:r>
            <a:r>
              <a:rPr lang="en-US" dirty="0"/>
              <a:t>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1D9D8-C7D2-4EDD-87A7-2FC1CD4F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80"/>
          <a:stretch/>
        </p:blipFill>
        <p:spPr>
          <a:xfrm>
            <a:off x="2223" y="1097275"/>
            <a:ext cx="12189777" cy="46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8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02FA-1428-410A-828D-E2F6ABE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2810483"/>
          </a:xfrm>
        </p:spPr>
        <p:txBody>
          <a:bodyPr>
            <a:normAutofit/>
          </a:bodyPr>
          <a:lstStyle/>
          <a:p>
            <a:r>
              <a:rPr lang="en-US" dirty="0"/>
              <a:t>Get All Book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EE25-F65E-4ED2-9E83-C1A8CDB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Book</a:t>
            </a:r>
          </a:p>
          <a:p>
            <a:pPr marL="0" indent="0">
              <a:buNone/>
            </a:pPr>
            <a:r>
              <a:rPr lang="en-US" dirty="0"/>
              <a:t>LEFT JOIN Author using(</a:t>
            </a:r>
            <a:r>
              <a:rPr lang="en-US" dirty="0" err="1"/>
              <a:t>Author_Id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LEFT JOIN Publishers using(</a:t>
            </a:r>
            <a:r>
              <a:rPr lang="en-US" dirty="0" err="1"/>
              <a:t>Publisher_Id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LEFT JOIN </a:t>
            </a:r>
            <a:r>
              <a:rPr lang="en-US" dirty="0" err="1"/>
              <a:t>Publication_Cities</a:t>
            </a:r>
            <a:r>
              <a:rPr lang="en-US" dirty="0"/>
              <a:t> using(</a:t>
            </a:r>
            <a:r>
              <a:rPr lang="en-US" dirty="0" err="1"/>
              <a:t>Publishing_City_Id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DE799-1084-4F52-BBF9-6BDFD48C1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75"/>
          <a:stretch/>
        </p:blipFill>
        <p:spPr>
          <a:xfrm>
            <a:off x="0" y="4142220"/>
            <a:ext cx="12192000" cy="1571004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3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02FA-1428-410A-828D-E2F6ABE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2810483"/>
          </a:xfrm>
        </p:spPr>
        <p:txBody>
          <a:bodyPr>
            <a:normAutofit/>
          </a:bodyPr>
          <a:lstStyle/>
          <a:p>
            <a:r>
              <a:rPr lang="en-US" dirty="0"/>
              <a:t>Get All Reader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EE25-F65E-4ED2-9E83-C1A8CDB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Reader</a:t>
            </a:r>
          </a:p>
          <a:p>
            <a:pPr marL="0" indent="0">
              <a:buNone/>
            </a:pPr>
            <a:r>
              <a:rPr lang="en-US" dirty="0"/>
              <a:t>LEFT JOIN </a:t>
            </a:r>
            <a:r>
              <a:rPr lang="en-US" dirty="0" err="1"/>
              <a:t>Reader_Phone_Numbers</a:t>
            </a:r>
            <a:r>
              <a:rPr lang="en-US" dirty="0"/>
              <a:t> using(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LEFT JOIN </a:t>
            </a:r>
            <a:r>
              <a:rPr lang="en-US" dirty="0" err="1"/>
              <a:t>Reader_Emails</a:t>
            </a:r>
            <a:r>
              <a:rPr lang="en-US" dirty="0"/>
              <a:t> using(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LEFT JOIN </a:t>
            </a:r>
            <a:r>
              <a:rPr lang="en-US" dirty="0" err="1"/>
              <a:t>Reader_Addresses</a:t>
            </a:r>
            <a:r>
              <a:rPr lang="en-US" dirty="0"/>
              <a:t> using(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E0F15-46F5-4416-9516-5715B4B5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3190"/>
            <a:ext cx="11909204" cy="23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Database Systems Term Project: Library Database</vt:lpstr>
      <vt:lpstr>Library System</vt:lpstr>
      <vt:lpstr>What is needed</vt:lpstr>
      <vt:lpstr>Conceptual Model</vt:lpstr>
      <vt:lpstr>SQL Developer</vt:lpstr>
      <vt:lpstr>Table Creation</vt:lpstr>
      <vt:lpstr>DAtA Entry</vt:lpstr>
      <vt:lpstr>Get All Book Data</vt:lpstr>
      <vt:lpstr>Get All Reader Data</vt:lpstr>
      <vt:lpstr>Get Book from ISBN</vt:lpstr>
      <vt:lpstr>Get all Authors Books</vt:lpstr>
      <vt:lpstr>Get all books out on Loan</vt:lpstr>
      <vt:lpstr>Get all overdue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Term Project: Library Database</dc:title>
  <dc:creator>Dominic Polletta</dc:creator>
  <cp:lastModifiedBy>Dominic Polletta</cp:lastModifiedBy>
  <cp:revision>3</cp:revision>
  <dcterms:created xsi:type="dcterms:W3CDTF">2021-12-04T05:28:30Z</dcterms:created>
  <dcterms:modified xsi:type="dcterms:W3CDTF">2021-12-06T18:06:19Z</dcterms:modified>
</cp:coreProperties>
</file>