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539" r:id="rId5"/>
    <p:sldId id="5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3633C-FBB3-408B-B9C9-2C6A38401D3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BCA6-56AF-4756-8BEF-17D0183CA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BCA6-56AF-4756-8BEF-17D0183CA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0291CD7-26B8-F741-AC09-08F02B01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B423D-E9BF-224F-9758-B4A5D1C6E5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1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72F244-199F-4B9C-A0D4-43060CF0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2FF205F-632F-4D78-B894-5D4AB6A752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02056" y="1409700"/>
            <a:ext cx="5861343" cy="48528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D2ECBC-8EF0-498F-8B7A-94B8EA83C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3BA37F-7A87-470E-A031-A98E6F8E8B8B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08637F1-EAA8-894B-A579-F13B9B76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39F1B98-9EB3-415C-ABF5-B26489027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686EBB4-BC99-4AD2-A48B-118BBE3EE7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409704"/>
            <a:ext cx="5861342" cy="4923844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028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+ Bullets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288BE8D-9BC7-4CEB-B064-9FAF35FF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E035543-C6C0-43B6-9525-318ABB9FE9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3795461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2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A82E5921-DA51-4F4E-9F6F-1904EA5B25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9746" y="1409700"/>
            <a:ext cx="3795461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2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FE20025E-63C5-41F0-A3A4-38B0A1B069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94173" y="1409700"/>
            <a:ext cx="3795461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2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3C7F9D8-0D4A-4995-A8CB-41373B516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CA838-07A8-4A38-B871-94A1AB1BD6BC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ED08A6-F719-3F4C-868D-8BA4FFC45A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2E9C515-3716-4022-95AC-4D33B96888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D2A0060-AE35-4BB8-8A35-A118EB3191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575034"/>
            <a:ext cx="3789403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19C1F3A1-3DD7-4178-8BF9-A8A399E73B0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94173" y="1575034"/>
            <a:ext cx="3789403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042CE9DD-CD3E-4F64-9B98-1628B733E3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65803" y="1575034"/>
            <a:ext cx="3789403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154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810AAF-B672-4734-96E9-32EFD506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0AF7F7-9080-4A95-890C-3B136DEE0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69A815-B518-45F5-A808-009D0FE7FF16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4247-590C-854B-AC00-60E227FB7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D24F865-770B-4132-93C7-7332D7627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0AEBCEC-1DE6-428B-9A7D-FEA24CCC76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409706"/>
            <a:ext cx="3789403" cy="4923842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883251B-209A-47D8-BAF0-2F9B8577973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94173" y="1409706"/>
            <a:ext cx="3789403" cy="4923842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14271F8-B75F-42D3-97F6-E8D3A5534BE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65803" y="1409706"/>
            <a:ext cx="3789403" cy="4923842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723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titles + Bullets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D9C6492-903A-D04B-B7EE-536DD418DE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02056" y="1576413"/>
            <a:ext cx="5861343" cy="47561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40232-526B-40C0-93FE-46A4B9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22A2D28-DB1C-46B0-938F-CAFD3AB4A4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1409699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D0782-FE4A-4C66-93EE-7364B752F6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6E006F-E076-4C1E-84C5-6A18CEB51383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B47AAE8-DEC0-4BCE-9C9F-9203A14895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4658" y="1577371"/>
            <a:ext cx="5855284" cy="4756175"/>
          </a:xfrm>
          <a:prstGeom prst="rect">
            <a:avLst/>
          </a:prstGeom>
        </p:spPr>
        <p:txBody>
          <a:bodyPr lIns="0" tIns="91440"/>
          <a:lstStyle>
            <a:lvl1pPr mar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5919B-DCFD-A749-9A81-305D74047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6DD0137-F66A-4770-9280-C090E629E8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D5A455-6862-4C28-B0FB-E1B438634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Gh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96D51F-815F-C347-9ACB-FFD0B48D3D0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66883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8E7D8CB-A7E2-4547-98AA-E8B1318784F7}"/>
              </a:ext>
            </a:extLst>
          </p:cNvPr>
          <p:cNvSpPr/>
          <p:nvPr userDrawn="1"/>
        </p:nvSpPr>
        <p:spPr>
          <a:xfrm>
            <a:off x="215153" y="1165412"/>
            <a:ext cx="11770659" cy="21515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EF2A0ABA-223D-4D9B-A44A-D13E47191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8EDE92B-C694-41FF-ADE1-76B4947A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BAF3F-4A9D-CB49-A94E-4D6049EB35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9A5EBDB-8EE1-4F44-A3A6-82B2457C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8938983-23CE-4EC4-8A70-2D1F0EDE5F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4CCE6C-B45D-4925-97AC-D4AD65034605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0BFFC8-86F6-E744-9C41-C0C38436C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71179A4-D7E7-4B99-A97D-86F18EA35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3749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adlin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8FA8114-F280-43DE-B951-9C673C7D3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11747420" cy="165334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61925A2-158D-4AEE-B864-D27872DF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A3DA8F-4020-45C4-9A08-01D08DF1C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B6FA87-E311-4D30-9333-71883148BB30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1BF652F-9ACD-CD43-A727-984314A1B9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44D68B5-934D-4836-B093-02BAA91DF4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504719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+ Bulle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8AA0C9-68DF-4895-9079-6CBBE67339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7" y="1575034"/>
            <a:ext cx="11728743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D31F7A7-3303-4DD1-8DC4-E19E326C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6B7297-E5A6-454C-AB4B-EF6CB5CF8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4226F5-6F20-4BE0-AE35-75FC3920D4A2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58E59-5DA4-A140-BA5B-5741C6E4E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B353829-9BC6-4CF2-B386-401FB3B5F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8AACA034-E252-46B0-99CA-C5DFA5A84E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11747420" cy="165334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5509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5925C1-472B-4EB8-BEE6-AAF3A024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1BD857B-F857-45A8-A3C6-577C79273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9C8636-DFC3-4484-A420-6E1959C477F7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F327D9-0CAE-0F47-8E09-411B045A5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21E4861-2ECA-498B-BE70-2CF8B3BE9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18E2A3E-B878-49EF-BC57-593512E300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7" y="1409700"/>
            <a:ext cx="11728743" cy="4923847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690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+ Bullets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2004346-FA84-4462-BF42-28389268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E8A700BE-8CEC-413A-A8E5-23DA91840A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1409699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936BD8F-9EED-48EB-9FEA-EE4A23959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1740B88-A74C-4E0B-ACE2-7A1F2CADF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BAB1B-DF91-411E-8FAC-181EB47114DC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4829A-8360-8D41-901B-61B5E39BE7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432EA2E-B289-4F17-B0F2-3042867EE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0644A172-BD6D-443F-BBD5-1508E9772C5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575034"/>
            <a:ext cx="5861342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5EC67D-1157-40B0-B278-66DA46B4A16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7370" y="1575034"/>
            <a:ext cx="5861342" cy="4758513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8501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8721300-1092-4B4B-AF7D-920DE19D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47E2AF-BA53-45B7-ADB9-19B23B3FB6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9FCDB-5418-4C97-A31E-B75FC3818CDE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058A165-8972-5E4C-8A55-800FB2E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232C902D-F56F-4B92-92CE-5CCEA9AC40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527A626-AD9B-4411-BA7E-2D65E8FD8C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409704"/>
            <a:ext cx="5861342" cy="4923844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2FEA7008-C848-4120-878A-B2B927BF0A2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7370" y="1409704"/>
            <a:ext cx="5861342" cy="4923844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6641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+ Bullets 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D9C6492-903A-D04B-B7EE-536DD418DE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02056" y="1576413"/>
            <a:ext cx="5861343" cy="4756175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40232-526B-40C0-93FE-46A4B9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8981" y="6421209"/>
            <a:ext cx="434419" cy="20819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9AD01CE-CB8F-7A49-8665-9EAB82922D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22A2D28-DB1C-46B0-938F-CAFD3AB4A4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1409699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D0782-FE4A-4C66-93EE-7364B752F6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" y="1409700"/>
            <a:ext cx="5861342" cy="156417"/>
          </a:xfrm>
          <a:prstGeom prst="rect">
            <a:avLst/>
          </a:prstGeom>
        </p:spPr>
        <p:txBody>
          <a:bodyPr lIns="0" tIns="45720" rIns="0" bIns="45720" anchor="ctr"/>
          <a:lstStyle>
            <a:lvl1pPr>
              <a:defRPr sz="11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buNone/>
              <a:defRPr b="1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Black" panose="020F0502020204030203"/>
              </a:defRPr>
            </a:lvl2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6E006F-E076-4C1E-84C5-6A18CEB51383}"/>
              </a:ext>
            </a:extLst>
          </p:cNvPr>
          <p:cNvCxnSpPr>
            <a:cxnSpLocks/>
          </p:cNvCxnSpPr>
          <p:nvPr userDrawn="1"/>
        </p:nvCxnSpPr>
        <p:spPr>
          <a:xfrm>
            <a:off x="222290" y="1212147"/>
            <a:ext cx="11747420" cy="0"/>
          </a:xfrm>
          <a:prstGeom prst="line">
            <a:avLst/>
          </a:prstGeom>
          <a:ln w="6350">
            <a:solidFill>
              <a:srgbClr val="CFCFC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5919B-DCFD-A749-9A81-305D74047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388" y="6445689"/>
            <a:ext cx="1100470" cy="183411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6DD0137-F66A-4770-9280-C090E629E8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336" y="228600"/>
            <a:ext cx="5758453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2D5A455-6862-4C28-B0FB-E1B438634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525410"/>
            <a:ext cx="11734800" cy="56457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latin typeface="Source Serif Pro Semibold" panose="02040703050405020204" pitchFamily="18" charset="0"/>
                <a:ea typeface="Source Sans Pro SemiBold" panose="020B06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C3DAD46-7AFE-4576-A6D7-1F9ACF1BDB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4658" y="1576412"/>
            <a:ext cx="5861342" cy="4757135"/>
          </a:xfrm>
          <a:prstGeom prst="rect">
            <a:avLst/>
          </a:prstGeom>
        </p:spPr>
        <p:txBody>
          <a:bodyPr lIns="0" tIns="91440" rIns="0" bIns="91440" anchor="t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 b="0">
                <a:solidFill>
                  <a:schemeClr val="tx1"/>
                </a:solidFill>
                <a:latin typeface="+mn-lt"/>
              </a:defRPr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2pPr>
            <a:lvl3pPr marL="69056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Lato" panose="020F0502020204030203" pitchFamily="34" charset="0"/>
              <a:buChar char="—"/>
              <a:defRPr sz="1100">
                <a:solidFill>
                  <a:schemeClr val="tx1"/>
                </a:solidFill>
              </a:defRPr>
            </a:lvl4pPr>
            <a:lvl5pPr marL="2000250" indent="-228600">
              <a:lnSpc>
                <a:spcPct val="100000"/>
              </a:lnSpc>
              <a:spcBef>
                <a:spcPts val="500"/>
              </a:spcBef>
              <a:spcAft>
                <a:spcPts val="700"/>
              </a:spcAft>
              <a:buFont typeface="Lato" panose="020F0502020204030203" pitchFamily="34" charset="0"/>
              <a:buChar char="—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6132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1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b="1" kern="1200" spc="20" baseline="0">
          <a:solidFill>
            <a:schemeClr val="tx1"/>
          </a:solidFill>
          <a:latin typeface="Source Serif Pro SemiBold" panose="020B0604020202020204" charset="0"/>
          <a:ea typeface="+mn-ea"/>
          <a:cs typeface="+mn-cs"/>
        </a:defRPr>
      </a:lvl1pPr>
      <a:lvl2pPr marL="233363" marR="0" indent="-18288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700"/>
        </a:spcAft>
        <a:buClr>
          <a:schemeClr val="tx1"/>
        </a:buClr>
        <a:buSzTx/>
        <a:buFont typeface="Wingdings" panose="05000000000000000000" pitchFamily="2" charset="2"/>
        <a:buChar char="§"/>
        <a:tabLst/>
        <a:defRPr lang="en-US" sz="1200" b="0" kern="1200" spc="2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marR="0" indent="-18288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700"/>
        </a:spcAft>
        <a:buClr>
          <a:schemeClr val="tx1"/>
        </a:buClr>
        <a:buSzTx/>
        <a:buFont typeface="Lato" panose="020F0502020204030203" pitchFamily="34" charset="0"/>
        <a:buChar char="—"/>
        <a:tabLst/>
        <a:defRPr lang="en-US" sz="1200" b="0" kern="1200" spc="2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90563" marR="0" indent="-18288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700"/>
        </a:spcAft>
        <a:buClr>
          <a:schemeClr val="tx1"/>
        </a:buClr>
        <a:buSzTx/>
        <a:buFont typeface="Wingdings" panose="05000000000000000000" pitchFamily="2" charset="2"/>
        <a:buChar char="§"/>
        <a:tabLst/>
        <a:defRPr lang="en-US" sz="1200" b="0" kern="1200" spc="2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74725" indent="-182880" algn="l" defTabSz="914400" rtl="0" eaLnBrk="1" latinLnBrk="0" hangingPunct="1">
        <a:lnSpc>
          <a:spcPct val="100000"/>
        </a:lnSpc>
        <a:spcBef>
          <a:spcPts val="500"/>
        </a:spcBef>
        <a:spcAft>
          <a:spcPts val="700"/>
        </a:spcAft>
        <a:buClr>
          <a:schemeClr val="tx1"/>
        </a:buClr>
        <a:buFont typeface="Lato" panose="020F0502020204030203" pitchFamily="34" charset="0"/>
        <a:buChar char="—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536">
          <p15:clr>
            <a:srgbClr val="A4A3A4"/>
          </p15:clr>
        </p15:guide>
        <p15:guide id="6" orient="horz" pos="144">
          <p15:clr>
            <a:srgbClr val="A4A3A4"/>
          </p15:clr>
        </p15:guide>
        <p15:guide id="7" orient="horz" pos="4176">
          <p15:clr>
            <a:srgbClr val="A4A3A4"/>
          </p15:clr>
        </p15:guide>
        <p15:guide id="9" pos="144">
          <p15:clr>
            <a:srgbClr val="A4A3A4"/>
          </p15:clr>
        </p15:guide>
        <p15:guide id="10" orient="horz" pos="888">
          <p15:clr>
            <a:srgbClr val="F26B43"/>
          </p15:clr>
        </p15:guide>
        <p15:guide id="11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FAF112-C7CC-4449-BCEA-8D26CA2E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MUSIC BINGO CARD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08D8B-6174-47B8-8FF6-AE359DB3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364101"/>
            <a:ext cx="10322560" cy="48842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9BC772-9A39-4677-8552-AD5C08493018}"/>
              </a:ext>
            </a:extLst>
          </p:cNvPr>
          <p:cNvSpPr/>
          <p:nvPr/>
        </p:nvSpPr>
        <p:spPr>
          <a:xfrm>
            <a:off x="212979" y="247465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0A4C0A-E307-4438-A036-08DD2542250A}"/>
              </a:ext>
            </a:extLst>
          </p:cNvPr>
          <p:cNvSpPr/>
          <p:nvPr/>
        </p:nvSpPr>
        <p:spPr>
          <a:xfrm>
            <a:off x="205481" y="550037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464898-6A9D-4FBC-AA7D-FE12D5D1211E}"/>
              </a:ext>
            </a:extLst>
          </p:cNvPr>
          <p:cNvSpPr/>
          <p:nvPr/>
        </p:nvSpPr>
        <p:spPr>
          <a:xfrm>
            <a:off x="192540" y="5199500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E14129-4CC4-4300-B620-3414B78DB7CD}"/>
              </a:ext>
            </a:extLst>
          </p:cNvPr>
          <p:cNvSpPr/>
          <p:nvPr/>
        </p:nvSpPr>
        <p:spPr>
          <a:xfrm>
            <a:off x="212979" y="2184717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32CFAD-A005-49B3-A9CE-C650EE64679F}"/>
              </a:ext>
            </a:extLst>
          </p:cNvPr>
          <p:cNvSpPr/>
          <p:nvPr/>
        </p:nvSpPr>
        <p:spPr>
          <a:xfrm>
            <a:off x="212979" y="3724599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A239A3-E45D-48D5-8C6A-5A229F06B0F6}"/>
              </a:ext>
            </a:extLst>
          </p:cNvPr>
          <p:cNvSpPr/>
          <p:nvPr/>
        </p:nvSpPr>
        <p:spPr>
          <a:xfrm>
            <a:off x="212979" y="2762277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32255-2C5C-470A-BD9D-383F3D6CEFA8}"/>
              </a:ext>
            </a:extLst>
          </p:cNvPr>
          <p:cNvSpPr/>
          <p:nvPr/>
        </p:nvSpPr>
        <p:spPr>
          <a:xfrm>
            <a:off x="212979" y="3079834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085F59-0569-4A28-B6C3-EE39B9A0F02C}"/>
              </a:ext>
            </a:extLst>
          </p:cNvPr>
          <p:cNvSpPr/>
          <p:nvPr/>
        </p:nvSpPr>
        <p:spPr>
          <a:xfrm>
            <a:off x="205482" y="340788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6C7616-C2DD-4800-9127-8162EE24109E}"/>
              </a:ext>
            </a:extLst>
          </p:cNvPr>
          <p:cNvSpPr/>
          <p:nvPr/>
        </p:nvSpPr>
        <p:spPr>
          <a:xfrm>
            <a:off x="212979" y="3988464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079849-69A7-40B4-821F-F9F5A4FF26F8}"/>
              </a:ext>
            </a:extLst>
          </p:cNvPr>
          <p:cNvSpPr/>
          <p:nvPr/>
        </p:nvSpPr>
        <p:spPr>
          <a:xfrm>
            <a:off x="205481" y="460836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C43497-9EFE-403C-A08C-22381C39F0D8}"/>
              </a:ext>
            </a:extLst>
          </p:cNvPr>
          <p:cNvSpPr/>
          <p:nvPr/>
        </p:nvSpPr>
        <p:spPr>
          <a:xfrm>
            <a:off x="205481" y="4291647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127EC8-8623-42D1-BB20-7493A021E93C}"/>
              </a:ext>
            </a:extLst>
          </p:cNvPr>
          <p:cNvSpPr/>
          <p:nvPr/>
        </p:nvSpPr>
        <p:spPr>
          <a:xfrm>
            <a:off x="192540" y="4913627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FAF112-C7CC-4449-BCEA-8D26CA2E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MUSIC BINGO CARD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86162-E1EA-4C11-BDC4-01EC7513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403306"/>
            <a:ext cx="10515600" cy="486541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88CF8F3-747A-4A4B-ADF8-0E1FC41F4EF1}"/>
              </a:ext>
            </a:extLst>
          </p:cNvPr>
          <p:cNvSpPr/>
          <p:nvPr/>
        </p:nvSpPr>
        <p:spPr>
          <a:xfrm>
            <a:off x="205482" y="1510302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1323D6-5D09-4AC3-A7A4-8429BF52516F}"/>
              </a:ext>
            </a:extLst>
          </p:cNvPr>
          <p:cNvSpPr/>
          <p:nvPr/>
        </p:nvSpPr>
        <p:spPr>
          <a:xfrm>
            <a:off x="190753" y="5653599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423AD5-7222-4BF6-A296-1CA8C438518F}"/>
              </a:ext>
            </a:extLst>
          </p:cNvPr>
          <p:cNvSpPr/>
          <p:nvPr/>
        </p:nvSpPr>
        <p:spPr>
          <a:xfrm>
            <a:off x="243159" y="1144180"/>
            <a:ext cx="270768" cy="251824"/>
          </a:xfrm>
          <a:prstGeom prst="ellipse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8662CF-A502-4BB1-9AAC-8F11B7E42347}"/>
              </a:ext>
            </a:extLst>
          </p:cNvPr>
          <p:cNvSpPr/>
          <p:nvPr/>
        </p:nvSpPr>
        <p:spPr>
          <a:xfrm>
            <a:off x="205482" y="5279749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9546B2-C25B-4293-8300-983D492898EF}"/>
              </a:ext>
            </a:extLst>
          </p:cNvPr>
          <p:cNvSpPr/>
          <p:nvPr/>
        </p:nvSpPr>
        <p:spPr>
          <a:xfrm>
            <a:off x="212979" y="1892481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EF7E7B-4C55-48AF-8FCC-B5C465010154}"/>
              </a:ext>
            </a:extLst>
          </p:cNvPr>
          <p:cNvSpPr/>
          <p:nvPr/>
        </p:nvSpPr>
        <p:spPr>
          <a:xfrm>
            <a:off x="205482" y="3104544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3D28C9-6D0F-49E2-AB04-42AF9CAFC6E2}"/>
              </a:ext>
            </a:extLst>
          </p:cNvPr>
          <p:cNvSpPr/>
          <p:nvPr/>
        </p:nvSpPr>
        <p:spPr>
          <a:xfrm>
            <a:off x="170759" y="3879712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9D05A4-7632-4D71-8A79-E2D54DB47FF3}"/>
              </a:ext>
            </a:extLst>
          </p:cNvPr>
          <p:cNvSpPr/>
          <p:nvPr/>
        </p:nvSpPr>
        <p:spPr>
          <a:xfrm>
            <a:off x="205482" y="3441411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F72544-9C1E-4145-A8E9-46361B2C765D}"/>
              </a:ext>
            </a:extLst>
          </p:cNvPr>
          <p:cNvSpPr/>
          <p:nvPr/>
        </p:nvSpPr>
        <p:spPr>
          <a:xfrm>
            <a:off x="190753" y="4238532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CA042-6B95-492D-BE7C-F748C378E402}"/>
              </a:ext>
            </a:extLst>
          </p:cNvPr>
          <p:cNvSpPr/>
          <p:nvPr/>
        </p:nvSpPr>
        <p:spPr>
          <a:xfrm>
            <a:off x="235077" y="275567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68C24F-4195-4E95-8D2C-F69FD513669F}"/>
              </a:ext>
            </a:extLst>
          </p:cNvPr>
          <p:cNvSpPr/>
          <p:nvPr/>
        </p:nvSpPr>
        <p:spPr>
          <a:xfrm>
            <a:off x="235077" y="2307423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1B52AD-1067-4638-B4BB-A57F09DADBB7}"/>
              </a:ext>
            </a:extLst>
          </p:cNvPr>
          <p:cNvSpPr/>
          <p:nvPr/>
        </p:nvSpPr>
        <p:spPr>
          <a:xfrm>
            <a:off x="192540" y="4547505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534D59-F568-4F34-B41E-19BCECFB786E}"/>
              </a:ext>
            </a:extLst>
          </p:cNvPr>
          <p:cNvSpPr/>
          <p:nvPr/>
        </p:nvSpPr>
        <p:spPr>
          <a:xfrm>
            <a:off x="192540" y="4913627"/>
            <a:ext cx="270768" cy="2518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616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Credera Style Guide 2020">
      <a:dk1>
        <a:srgbClr val="3A3A3A"/>
      </a:dk1>
      <a:lt1>
        <a:srgbClr val="FFFFFF"/>
      </a:lt1>
      <a:dk2>
        <a:srgbClr val="9B9B9B"/>
      </a:dk2>
      <a:lt2>
        <a:srgbClr val="F8F5F2"/>
      </a:lt2>
      <a:accent1>
        <a:srgbClr val="E55F4C"/>
      </a:accent1>
      <a:accent2>
        <a:srgbClr val="496A86"/>
      </a:accent2>
      <a:accent3>
        <a:srgbClr val="D7ECF3"/>
      </a:accent3>
      <a:accent4>
        <a:srgbClr val="5CA2D1"/>
      </a:accent4>
      <a:accent5>
        <a:srgbClr val="E9A867"/>
      </a:accent5>
      <a:accent6>
        <a:srgbClr val="6A9E98"/>
      </a:accent6>
      <a:hlink>
        <a:srgbClr val="5CA2D1"/>
      </a:hlink>
      <a:folHlink>
        <a:srgbClr val="496A86"/>
      </a:folHlink>
    </a:clrScheme>
    <a:fontScheme name="Lato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3905638A6C74F89E7313BC1137C14" ma:contentTypeVersion="7" ma:contentTypeDescription="Create a new document." ma:contentTypeScope="" ma:versionID="ef01cc741ffae8ceb837c792c7563f6c">
  <xsd:schema xmlns:xsd="http://www.w3.org/2001/XMLSchema" xmlns:xs="http://www.w3.org/2001/XMLSchema" xmlns:p="http://schemas.microsoft.com/office/2006/metadata/properties" xmlns:ns2="b7a20a0e-d583-4e05-8cce-e1aad8280693" targetNamespace="http://schemas.microsoft.com/office/2006/metadata/properties" ma:root="true" ma:fieldsID="8f7e753734f0816738df2881452d17f1" ns2:_="">
    <xsd:import namespace="b7a20a0e-d583-4e05-8cce-e1aad82806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20a0e-d583-4e05-8cce-e1aad8280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6a257fb-28f5-49c4-92c3-d49665e8e1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a20a0e-d583-4e05-8cce-e1aad828069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B7577FB-70BA-490C-9AFD-8E9C7C02E2F4}">
  <ds:schemaRefs>
    <ds:schemaRef ds:uri="b7a20a0e-d583-4e05-8cce-e1aad82806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75D1C9-2962-4171-8C99-86A31F48E8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DCD8D0-FD7F-4AFA-96AB-0231ABACF28F}">
  <ds:schemaRefs>
    <ds:schemaRef ds:uri="b7a20a0e-d583-4e05-8cce-e1aad82806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Content</vt:lpstr>
      <vt:lpstr>MUSIC BINGO CARD 1</vt:lpstr>
      <vt:lpstr>MUSIC BINGO CARD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Rhea Horton (Credera)</dc:creator>
  <cp:lastModifiedBy>Wayne Baker (Credera)</cp:lastModifiedBy>
  <cp:revision>11</cp:revision>
  <dcterms:created xsi:type="dcterms:W3CDTF">2022-06-30T18:36:12Z</dcterms:created>
  <dcterms:modified xsi:type="dcterms:W3CDTF">2022-11-03T19:14:10Z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0x0101004CC3905638A6C74F89E7313BC1137C14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