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-45" initials="P" lastIdx="1" clrIdx="0">
    <p:extLst>
      <p:ext uri="{19B8F6BF-5375-455C-9EA6-DF929625EA0E}">
        <p15:presenceInfo xmlns:p15="http://schemas.microsoft.com/office/powerpoint/2012/main" userId="PC-45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8-15T18:01:05.281" idx="1">
    <p:pos x="7819" y="-70"/>
    <p:text/>
    <p:extLst>
      <p:ext uri="{C676402C-5697-4E1C-873F-D02D1690AC5C}">
        <p15:threadingInfo xmlns:p15="http://schemas.microsoft.com/office/powerpoint/2012/main" timeZoneBias="42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45882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385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52328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09571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14795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00495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51096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54385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531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63063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02153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22358-E937-41C8-AA1B-B1F31D12DA58}" type="datetimeFigureOut">
              <a:rPr lang="es-MX" smtClean="0"/>
              <a:t>15/08/2025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1D8246-E726-48EC-998C-4D25CAAE601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20532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9891" y="-111543"/>
            <a:ext cx="12631782" cy="9082924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 rot="21275656">
            <a:off x="720436" y="197171"/>
            <a:ext cx="4807528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 smtClean="0">
                <a:solidFill>
                  <a:schemeClr val="accent1">
                    <a:lumMod val="50000"/>
                  </a:schemeClr>
                </a:solidFill>
              </a:rPr>
              <a:t>Messi</a:t>
            </a:r>
            <a:r>
              <a:rPr lang="es-MX" dirty="0" smtClean="0"/>
              <a:t> y </a:t>
            </a:r>
            <a:r>
              <a:rPr lang="es-MX" sz="3200" dirty="0" smtClean="0">
                <a:solidFill>
                  <a:schemeClr val="accent6">
                    <a:lumMod val="75000"/>
                  </a:schemeClr>
                </a:solidFill>
              </a:rPr>
              <a:t>Cristiano</a:t>
            </a:r>
            <a:r>
              <a:rPr lang="es-MX" dirty="0" smtClean="0"/>
              <a:t> </a:t>
            </a:r>
            <a:r>
              <a:rPr lang="es-MX" sz="3200" dirty="0" err="1" smtClean="0">
                <a:solidFill>
                  <a:srgbClr val="FF0000"/>
                </a:solidFill>
              </a:rPr>
              <a:t>analdo</a:t>
            </a:r>
            <a:r>
              <a:rPr lang="es-MX" dirty="0" smtClean="0"/>
              <a:t> </a:t>
            </a:r>
            <a:r>
              <a:rPr lang="es-MX" sz="2800" dirty="0" smtClean="0"/>
              <a:t>se</a:t>
            </a:r>
            <a:r>
              <a:rPr lang="es-MX" dirty="0" smtClean="0"/>
              <a:t> </a:t>
            </a:r>
            <a:r>
              <a:rPr lang="es-MX" sz="3600" dirty="0" smtClean="0"/>
              <a:t>gustan</a:t>
            </a:r>
            <a:endParaRPr lang="es-MX" sz="3600" dirty="0"/>
          </a:p>
        </p:txBody>
      </p:sp>
      <p:sp>
        <p:nvSpPr>
          <p:cNvPr id="6" name="CuadroTexto 5"/>
          <p:cNvSpPr txBox="1"/>
          <p:nvPr/>
        </p:nvSpPr>
        <p:spPr>
          <a:xfrm>
            <a:off x="444138" y="1373913"/>
            <a:ext cx="33991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Participante:</a:t>
            </a:r>
          </a:p>
          <a:p>
            <a:r>
              <a:rPr lang="es-MX" dirty="0" smtClean="0"/>
              <a:t>- Yo(Gaxiola Salas Cristian Alfonso)</a:t>
            </a:r>
            <a:endParaRPr lang="es-MX" dirty="0"/>
          </a:p>
        </p:txBody>
      </p:sp>
      <p:sp>
        <p:nvSpPr>
          <p:cNvPr id="7" name="CuadroTexto 6"/>
          <p:cNvSpPr txBox="1"/>
          <p:nvPr/>
        </p:nvSpPr>
        <p:spPr>
          <a:xfrm>
            <a:off x="209006" y="6074229"/>
            <a:ext cx="2092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 smtClean="0"/>
              <a:t>15 DE AGOSTO 2025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18186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843717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Office PowerPoint</Application>
  <PresentationFormat>Panorámica</PresentationFormat>
  <Paragraphs>4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PC-45</dc:creator>
  <cp:lastModifiedBy>PC-45</cp:lastModifiedBy>
  <cp:revision>1</cp:revision>
  <dcterms:created xsi:type="dcterms:W3CDTF">2025-08-16T01:05:18Z</dcterms:created>
  <dcterms:modified xsi:type="dcterms:W3CDTF">2025-08-16T01:05:40Z</dcterms:modified>
</cp:coreProperties>
</file>