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Beaudry" initials="JB" lastIdx="32" clrIdx="0"/>
  <p:cmAuthor id="1" name="Christina Bullard" initials="CB" lastIdx="3" clrIdx="1"/>
  <p:cmAuthor id="2" name="Christina Bullar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408CE6-739D-43D5-86C4-5F5CE6D6AF7C}" v="878" dt="2021-12-06T03:50:42.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owell, Dominick" userId="917619ec-48ed-4454-bc1d-5f47b8929b7f" providerId="ADAL" clId="{F8DB8D87-6E55-480C-B12E-BCD2FB0F0EAF}"/>
    <pc:docChg chg="custSel modSld">
      <pc:chgData name="Crowell, Dominick" userId="917619ec-48ed-4454-bc1d-5f47b8929b7f" providerId="ADAL" clId="{F8DB8D87-6E55-480C-B12E-BCD2FB0F0EAF}" dt="2021-12-03T14:50:25.555" v="43" actId="14100"/>
      <pc:docMkLst>
        <pc:docMk/>
      </pc:docMkLst>
      <pc:sldChg chg="addSp delSp modSp">
        <pc:chgData name="Crowell, Dominick" userId="917619ec-48ed-4454-bc1d-5f47b8929b7f" providerId="ADAL" clId="{F8DB8D87-6E55-480C-B12E-BCD2FB0F0EAF}" dt="2021-12-03T14:50:25.555" v="43" actId="14100"/>
        <pc:sldMkLst>
          <pc:docMk/>
          <pc:sldMk cId="1000354641" sldId="256"/>
        </pc:sldMkLst>
        <pc:spChg chg="add del">
          <ac:chgData name="Crowell, Dominick" userId="917619ec-48ed-4454-bc1d-5f47b8929b7f" providerId="ADAL" clId="{F8DB8D87-6E55-480C-B12E-BCD2FB0F0EAF}" dt="2021-12-03T14:31:56.780" v="2"/>
          <ac:spMkLst>
            <pc:docMk/>
            <pc:sldMk cId="1000354641" sldId="256"/>
            <ac:spMk id="2" creationId="{CCB0DBB5-A57F-4979-9E23-A5CB1935221B}"/>
          </ac:spMkLst>
        </pc:spChg>
        <pc:spChg chg="mod">
          <ac:chgData name="Crowell, Dominick" userId="917619ec-48ed-4454-bc1d-5f47b8929b7f" providerId="ADAL" clId="{F8DB8D87-6E55-480C-B12E-BCD2FB0F0EAF}" dt="2021-12-03T14:32:56.838" v="22" actId="20577"/>
          <ac:spMkLst>
            <pc:docMk/>
            <pc:sldMk cId="1000354641" sldId="256"/>
            <ac:spMk id="65" creationId="{00000000-0000-0000-0000-000000000000}"/>
          </ac:spMkLst>
        </pc:spChg>
        <pc:spChg chg="mod">
          <ac:chgData name="Crowell, Dominick" userId="917619ec-48ed-4454-bc1d-5f47b8929b7f" providerId="ADAL" clId="{F8DB8D87-6E55-480C-B12E-BCD2FB0F0EAF}" dt="2021-12-03T14:46:30.259" v="35" actId="20577"/>
          <ac:spMkLst>
            <pc:docMk/>
            <pc:sldMk cId="1000354641" sldId="256"/>
            <ac:spMk id="79" creationId="{FB18B022-C65E-4A54-872D-042700EA26DB}"/>
          </ac:spMkLst>
        </pc:spChg>
        <pc:spChg chg="mod">
          <ac:chgData name="Crowell, Dominick" userId="917619ec-48ed-4454-bc1d-5f47b8929b7f" providerId="ADAL" clId="{F8DB8D87-6E55-480C-B12E-BCD2FB0F0EAF}" dt="2021-12-03T14:47:31.744" v="37" actId="1076"/>
          <ac:spMkLst>
            <pc:docMk/>
            <pc:sldMk cId="1000354641" sldId="256"/>
            <ac:spMk id="80" creationId="{DB6FC792-4FC1-4ACF-BC92-59C051857ED0}"/>
          </ac:spMkLst>
        </pc:spChg>
        <pc:spChg chg="del">
          <ac:chgData name="Crowell, Dominick" userId="917619ec-48ed-4454-bc1d-5f47b8929b7f" providerId="ADAL" clId="{F8DB8D87-6E55-480C-B12E-BCD2FB0F0EAF}" dt="2021-12-03T14:45:23.530" v="30" actId="478"/>
          <ac:spMkLst>
            <pc:docMk/>
            <pc:sldMk cId="1000354641" sldId="256"/>
            <ac:spMk id="81" creationId="{910F0DE5-7ACE-496F-A1E1-EBFA8C9D535C}"/>
          </ac:spMkLst>
        </pc:spChg>
        <pc:spChg chg="mod">
          <ac:chgData name="Crowell, Dominick" userId="917619ec-48ed-4454-bc1d-5f47b8929b7f" providerId="ADAL" clId="{F8DB8D87-6E55-480C-B12E-BCD2FB0F0EAF}" dt="2021-12-03T14:47:31.744" v="37" actId="1076"/>
          <ac:spMkLst>
            <pc:docMk/>
            <pc:sldMk cId="1000354641" sldId="256"/>
            <ac:spMk id="85" creationId="{9797B8BE-C7E4-46F6-A14F-3D23CF662B9A}"/>
          </ac:spMkLst>
        </pc:spChg>
        <pc:spChg chg="mod">
          <ac:chgData name="Crowell, Dominick" userId="917619ec-48ed-4454-bc1d-5f47b8929b7f" providerId="ADAL" clId="{F8DB8D87-6E55-480C-B12E-BCD2FB0F0EAF}" dt="2021-12-03T14:47:31.744" v="37" actId="1076"/>
          <ac:spMkLst>
            <pc:docMk/>
            <pc:sldMk cId="1000354641" sldId="256"/>
            <ac:spMk id="88" creationId="{1FD4B310-9403-43F0-BBF7-7394A3A10FFD}"/>
          </ac:spMkLst>
        </pc:spChg>
        <pc:spChg chg="mod">
          <ac:chgData name="Crowell, Dominick" userId="917619ec-48ed-4454-bc1d-5f47b8929b7f" providerId="ADAL" clId="{F8DB8D87-6E55-480C-B12E-BCD2FB0F0EAF}" dt="2021-12-03T14:47:58.883" v="40" actId="1076"/>
          <ac:spMkLst>
            <pc:docMk/>
            <pc:sldMk cId="1000354641" sldId="256"/>
            <ac:spMk id="91" creationId="{D43D8585-1A84-4843-9FF7-8BC5D615BCE0}"/>
          </ac:spMkLst>
        </pc:spChg>
        <pc:grpChg chg="mod">
          <ac:chgData name="Crowell, Dominick" userId="917619ec-48ed-4454-bc1d-5f47b8929b7f" providerId="ADAL" clId="{F8DB8D87-6E55-480C-B12E-BCD2FB0F0EAF}" dt="2021-12-03T14:48:07.866" v="42" actId="1076"/>
          <ac:grpSpMkLst>
            <pc:docMk/>
            <pc:sldMk cId="1000354641" sldId="256"/>
            <ac:grpSpMk id="92" creationId="{48BA99B5-21B7-42A1-8E8B-172BDFFEC6BC}"/>
          </ac:grpSpMkLst>
        </pc:grpChg>
        <pc:picChg chg="mod">
          <ac:chgData name="Crowell, Dominick" userId="917619ec-48ed-4454-bc1d-5f47b8929b7f" providerId="ADAL" clId="{F8DB8D87-6E55-480C-B12E-BCD2FB0F0EAF}" dt="2021-12-03T14:34:06.741" v="28" actId="1076"/>
          <ac:picMkLst>
            <pc:docMk/>
            <pc:sldMk cId="1000354641" sldId="256"/>
            <ac:picMk id="4" creationId="{A052B36E-C52A-4949-A4BF-EA83A81D7C2F}"/>
          </ac:picMkLst>
        </pc:picChg>
        <pc:picChg chg="add del mod">
          <ac:chgData name="Crowell, Dominick" userId="917619ec-48ed-4454-bc1d-5f47b8929b7f" providerId="ADAL" clId="{F8DB8D87-6E55-480C-B12E-BCD2FB0F0EAF}" dt="2021-12-03T14:32:41.098" v="6" actId="478"/>
          <ac:picMkLst>
            <pc:docMk/>
            <pc:sldMk cId="1000354641" sldId="256"/>
            <ac:picMk id="5" creationId="{9BBAC8E8-B1D6-42FA-8151-1E91299CDEA2}"/>
          </ac:picMkLst>
        </pc:picChg>
        <pc:picChg chg="add mod">
          <ac:chgData name="Crowell, Dominick" userId="917619ec-48ed-4454-bc1d-5f47b8929b7f" providerId="ADAL" clId="{F8DB8D87-6E55-480C-B12E-BCD2FB0F0EAF}" dt="2021-12-03T14:50:25.555" v="43" actId="14100"/>
          <ac:picMkLst>
            <pc:docMk/>
            <pc:sldMk cId="1000354641" sldId="256"/>
            <ac:picMk id="9" creationId="{BF19BCF4-6FAC-418D-90D4-F8CA0D0F403A}"/>
          </ac:picMkLst>
        </pc:picChg>
        <pc:picChg chg="add mod">
          <ac:chgData name="Crowell, Dominick" userId="917619ec-48ed-4454-bc1d-5f47b8929b7f" providerId="ADAL" clId="{F8DB8D87-6E55-480C-B12E-BCD2FB0F0EAF}" dt="2021-12-03T14:35:17.650" v="29" actId="1076"/>
          <ac:picMkLst>
            <pc:docMk/>
            <pc:sldMk cId="1000354641" sldId="256"/>
            <ac:picMk id="35" creationId="{13AD7B41-4670-48DC-AEE2-87D7AA34FC56}"/>
          </ac:picMkLst>
        </pc:picChg>
      </pc:sldChg>
    </pc:docChg>
  </pc:docChgLst>
  <pc:docChgLst>
    <pc:chgData name="Wyman, Alex" userId="aedbbe83-c51b-43b5-a8d4-4e42abe2e57b" providerId="ADAL" clId="{CA408CE6-739D-43D5-86C4-5F5CE6D6AF7C}"/>
    <pc:docChg chg="undo redo custSel modSld">
      <pc:chgData name="Wyman, Alex" userId="aedbbe83-c51b-43b5-a8d4-4e42abe2e57b" providerId="ADAL" clId="{CA408CE6-739D-43D5-86C4-5F5CE6D6AF7C}" dt="2021-12-06T03:50:42.039" v="1540" actId="1076"/>
      <pc:docMkLst>
        <pc:docMk/>
      </pc:docMkLst>
      <pc:sldChg chg="addSp delSp modSp mod">
        <pc:chgData name="Wyman, Alex" userId="aedbbe83-c51b-43b5-a8d4-4e42abe2e57b" providerId="ADAL" clId="{CA408CE6-739D-43D5-86C4-5F5CE6D6AF7C}" dt="2021-12-06T03:50:42.039" v="1540" actId="1076"/>
        <pc:sldMkLst>
          <pc:docMk/>
          <pc:sldMk cId="1000354641" sldId="256"/>
        </pc:sldMkLst>
        <pc:spChg chg="add mod">
          <ac:chgData name="Wyman, Alex" userId="aedbbe83-c51b-43b5-a8d4-4e42abe2e57b" providerId="ADAL" clId="{CA408CE6-739D-43D5-86C4-5F5CE6D6AF7C}" dt="2021-12-06T03:23:10.505" v="1470" actId="20577"/>
          <ac:spMkLst>
            <pc:docMk/>
            <pc:sldMk cId="1000354641" sldId="256"/>
            <ac:spMk id="7" creationId="{6363E918-9534-43C4-80F7-55309272CF0E}"/>
          </ac:spMkLst>
        </pc:spChg>
        <pc:spChg chg="mod">
          <ac:chgData name="Wyman, Alex" userId="aedbbe83-c51b-43b5-a8d4-4e42abe2e57b" providerId="ADAL" clId="{CA408CE6-739D-43D5-86C4-5F5CE6D6AF7C}" dt="2021-12-05T21:55:11.947" v="293" actId="20577"/>
          <ac:spMkLst>
            <pc:docMk/>
            <pc:sldMk cId="1000354641" sldId="256"/>
            <ac:spMk id="10" creationId="{00000000-0000-0000-0000-000000000000}"/>
          </ac:spMkLst>
        </pc:spChg>
        <pc:spChg chg="add mod">
          <ac:chgData name="Wyman, Alex" userId="aedbbe83-c51b-43b5-a8d4-4e42abe2e57b" providerId="ADAL" clId="{CA408CE6-739D-43D5-86C4-5F5CE6D6AF7C}" dt="2021-12-06T03:50:36.613" v="1539" actId="1076"/>
          <ac:spMkLst>
            <pc:docMk/>
            <pc:sldMk cId="1000354641" sldId="256"/>
            <ac:spMk id="26" creationId="{CE95E90C-E7FD-4D57-8ECA-FEEBE1FB26C9}"/>
          </ac:spMkLst>
        </pc:spChg>
        <pc:spChg chg="del">
          <ac:chgData name="Wyman, Alex" userId="aedbbe83-c51b-43b5-a8d4-4e42abe2e57b" providerId="ADAL" clId="{CA408CE6-739D-43D5-86C4-5F5CE6D6AF7C}" dt="2021-12-06T03:47:51.951" v="1499" actId="478"/>
          <ac:spMkLst>
            <pc:docMk/>
            <pc:sldMk cId="1000354641" sldId="256"/>
            <ac:spMk id="80" creationId="{DB6FC792-4FC1-4ACF-BC92-59C051857ED0}"/>
          </ac:spMkLst>
        </pc:spChg>
        <pc:spChg chg="mod">
          <ac:chgData name="Wyman, Alex" userId="aedbbe83-c51b-43b5-a8d4-4e42abe2e57b" providerId="ADAL" clId="{CA408CE6-739D-43D5-86C4-5F5CE6D6AF7C}" dt="2021-12-06T03:49:50.317" v="1520" actId="1076"/>
          <ac:spMkLst>
            <pc:docMk/>
            <pc:sldMk cId="1000354641" sldId="256"/>
            <ac:spMk id="85" creationId="{9797B8BE-C7E4-46F6-A14F-3D23CF662B9A}"/>
          </ac:spMkLst>
        </pc:spChg>
        <pc:spChg chg="del">
          <ac:chgData name="Wyman, Alex" userId="aedbbe83-c51b-43b5-a8d4-4e42abe2e57b" providerId="ADAL" clId="{CA408CE6-739D-43D5-86C4-5F5CE6D6AF7C}" dt="2021-12-06T03:48:07.557" v="1504" actId="478"/>
          <ac:spMkLst>
            <pc:docMk/>
            <pc:sldMk cId="1000354641" sldId="256"/>
            <ac:spMk id="88" creationId="{1FD4B310-9403-43F0-BBF7-7394A3A10FFD}"/>
          </ac:spMkLst>
        </pc:spChg>
        <pc:spChg chg="del">
          <ac:chgData name="Wyman, Alex" userId="aedbbe83-c51b-43b5-a8d4-4e42abe2e57b" providerId="ADAL" clId="{CA408CE6-739D-43D5-86C4-5F5CE6D6AF7C}" dt="2021-12-06T03:48:41.550" v="1510" actId="478"/>
          <ac:spMkLst>
            <pc:docMk/>
            <pc:sldMk cId="1000354641" sldId="256"/>
            <ac:spMk id="91" creationId="{D43D8585-1A84-4843-9FF7-8BC5D615BCE0}"/>
          </ac:spMkLst>
        </pc:spChg>
        <pc:graphicFrameChg chg="add mod modGraphic">
          <ac:chgData name="Wyman, Alex" userId="aedbbe83-c51b-43b5-a8d4-4e42abe2e57b" providerId="ADAL" clId="{CA408CE6-739D-43D5-86C4-5F5CE6D6AF7C}" dt="2021-12-06T03:02:46.875" v="675" actId="1076"/>
          <ac:graphicFrameMkLst>
            <pc:docMk/>
            <pc:sldMk cId="1000354641" sldId="256"/>
            <ac:graphicFrameMk id="2" creationId="{C1F22066-51B5-437A-9689-1C54D09A2E23}"/>
          </ac:graphicFrameMkLst>
        </pc:graphicFrameChg>
        <pc:graphicFrameChg chg="add del mod modGraphic">
          <ac:chgData name="Wyman, Alex" userId="aedbbe83-c51b-43b5-a8d4-4e42abe2e57b" providerId="ADAL" clId="{CA408CE6-739D-43D5-86C4-5F5CE6D6AF7C}" dt="2021-12-06T03:04:05.556" v="737" actId="478"/>
          <ac:graphicFrameMkLst>
            <pc:docMk/>
            <pc:sldMk cId="1000354641" sldId="256"/>
            <ac:graphicFrameMk id="3" creationId="{562B03AA-DA64-47A4-AE23-5EDB7204B1F4}"/>
          </ac:graphicFrameMkLst>
        </pc:graphicFrameChg>
        <pc:graphicFrameChg chg="add del mod modGraphic">
          <ac:chgData name="Wyman, Alex" userId="aedbbe83-c51b-43b5-a8d4-4e42abe2e57b" providerId="ADAL" clId="{CA408CE6-739D-43D5-86C4-5F5CE6D6AF7C}" dt="2021-12-06T03:07:34.066" v="797" actId="478"/>
          <ac:graphicFrameMkLst>
            <pc:docMk/>
            <pc:sldMk cId="1000354641" sldId="256"/>
            <ac:graphicFrameMk id="4" creationId="{5F00EF20-C06F-40A0-8B77-717F857C69F7}"/>
          </ac:graphicFrameMkLst>
        </pc:graphicFrameChg>
        <pc:graphicFrameChg chg="add mod modGraphic">
          <ac:chgData name="Wyman, Alex" userId="aedbbe83-c51b-43b5-a8d4-4e42abe2e57b" providerId="ADAL" clId="{CA408CE6-739D-43D5-86C4-5F5CE6D6AF7C}" dt="2021-12-06T03:15:57.217" v="1182" actId="14734"/>
          <ac:graphicFrameMkLst>
            <pc:docMk/>
            <pc:sldMk cId="1000354641" sldId="256"/>
            <ac:graphicFrameMk id="5" creationId="{4037EA5E-EC86-4549-A7F8-768E3FA99EEF}"/>
          </ac:graphicFrameMkLst>
        </pc:graphicFrameChg>
        <pc:graphicFrameChg chg="add del mod modGraphic">
          <ac:chgData name="Wyman, Alex" userId="aedbbe83-c51b-43b5-a8d4-4e42abe2e57b" providerId="ADAL" clId="{CA408CE6-739D-43D5-86C4-5F5CE6D6AF7C}" dt="2021-12-06T03:13:26.561" v="1116" actId="478"/>
          <ac:graphicFrameMkLst>
            <pc:docMk/>
            <pc:sldMk cId="1000354641" sldId="256"/>
            <ac:graphicFrameMk id="11" creationId="{E437B492-10AD-4202-B422-23BFE471381D}"/>
          </ac:graphicFrameMkLst>
        </pc:graphicFrameChg>
        <pc:graphicFrameChg chg="add mod modGraphic">
          <ac:chgData name="Wyman, Alex" userId="aedbbe83-c51b-43b5-a8d4-4e42abe2e57b" providerId="ADAL" clId="{CA408CE6-739D-43D5-86C4-5F5CE6D6AF7C}" dt="2021-12-06T03:16:33.758" v="1191" actId="14734"/>
          <ac:graphicFrameMkLst>
            <pc:docMk/>
            <pc:sldMk cId="1000354641" sldId="256"/>
            <ac:graphicFrameMk id="12" creationId="{020D5659-25F6-438F-93B6-BF613A924601}"/>
          </ac:graphicFrameMkLst>
        </pc:graphicFrameChg>
        <pc:picChg chg="del mod">
          <ac:chgData name="Wyman, Alex" userId="aedbbe83-c51b-43b5-a8d4-4e42abe2e57b" providerId="ADAL" clId="{CA408CE6-739D-43D5-86C4-5F5CE6D6AF7C}" dt="2021-12-05T22:29:00.851" v="294" actId="478"/>
          <ac:picMkLst>
            <pc:docMk/>
            <pc:sldMk cId="1000354641" sldId="256"/>
            <ac:picMk id="4" creationId="{A052B36E-C52A-4949-A4BF-EA83A81D7C2F}"/>
          </ac:picMkLst>
        </pc:picChg>
        <pc:picChg chg="mod">
          <ac:chgData name="Wyman, Alex" userId="aedbbe83-c51b-43b5-a8d4-4e42abe2e57b" providerId="ADAL" clId="{CA408CE6-739D-43D5-86C4-5F5CE6D6AF7C}" dt="2021-12-05T21:53:25.585" v="6" actId="14100"/>
          <ac:picMkLst>
            <pc:docMk/>
            <pc:sldMk cId="1000354641" sldId="256"/>
            <ac:picMk id="6" creationId="{04F27985-CBEB-404B-8929-59FE56690680}"/>
          </ac:picMkLst>
        </pc:picChg>
        <pc:picChg chg="mod">
          <ac:chgData name="Wyman, Alex" userId="aedbbe83-c51b-43b5-a8d4-4e42abe2e57b" providerId="ADAL" clId="{CA408CE6-739D-43D5-86C4-5F5CE6D6AF7C}" dt="2021-12-06T03:49:54.951" v="1521" actId="1076"/>
          <ac:picMkLst>
            <pc:docMk/>
            <pc:sldMk cId="1000354641" sldId="256"/>
            <ac:picMk id="9" creationId="{BF19BCF4-6FAC-418D-90D4-F8CA0D0F403A}"/>
          </ac:picMkLst>
        </pc:picChg>
        <pc:picChg chg="add del mod">
          <ac:chgData name="Wyman, Alex" userId="aedbbe83-c51b-43b5-a8d4-4e42abe2e57b" providerId="ADAL" clId="{CA408CE6-739D-43D5-86C4-5F5CE6D6AF7C}" dt="2021-12-06T03:31:38.824" v="1480" actId="478"/>
          <ac:picMkLst>
            <pc:docMk/>
            <pc:sldMk cId="1000354641" sldId="256"/>
            <ac:picMk id="15" creationId="{04311FF6-4358-4613-A4FA-FD639B233562}"/>
          </ac:picMkLst>
        </pc:picChg>
        <pc:picChg chg="add del mod">
          <ac:chgData name="Wyman, Alex" userId="aedbbe83-c51b-43b5-a8d4-4e42abe2e57b" providerId="ADAL" clId="{CA408CE6-739D-43D5-86C4-5F5CE6D6AF7C}" dt="2021-12-06T03:46:23.386" v="1491" actId="478"/>
          <ac:picMkLst>
            <pc:docMk/>
            <pc:sldMk cId="1000354641" sldId="256"/>
            <ac:picMk id="17" creationId="{2149C520-CA88-4865-87C1-949AC3371ECB}"/>
          </ac:picMkLst>
        </pc:picChg>
        <pc:picChg chg="add del mod">
          <ac:chgData name="Wyman, Alex" userId="aedbbe83-c51b-43b5-a8d4-4e42abe2e57b" providerId="ADAL" clId="{CA408CE6-739D-43D5-86C4-5F5CE6D6AF7C}" dt="2021-12-06T03:49:35.896" v="1514" actId="478"/>
          <ac:picMkLst>
            <pc:docMk/>
            <pc:sldMk cId="1000354641" sldId="256"/>
            <ac:picMk id="20" creationId="{3AFF3D38-7B17-4EE7-85B8-902B9565903D}"/>
          </ac:picMkLst>
        </pc:picChg>
        <pc:picChg chg="add mod">
          <ac:chgData name="Wyman, Alex" userId="aedbbe83-c51b-43b5-a8d4-4e42abe2e57b" providerId="ADAL" clId="{CA408CE6-739D-43D5-86C4-5F5CE6D6AF7C}" dt="2021-12-06T03:50:42.039" v="1540" actId="1076"/>
          <ac:picMkLst>
            <pc:docMk/>
            <pc:sldMk cId="1000354641" sldId="256"/>
            <ac:picMk id="23" creationId="{134CE9B7-B34D-44EE-8360-2E55C9118FA4}"/>
          </ac:picMkLst>
        </pc:picChg>
        <pc:picChg chg="add mod">
          <ac:chgData name="Wyman, Alex" userId="aedbbe83-c51b-43b5-a8d4-4e42abe2e57b" providerId="ADAL" clId="{CA408CE6-739D-43D5-86C4-5F5CE6D6AF7C}" dt="2021-12-06T03:49:57.617" v="1522" actId="1076"/>
          <ac:picMkLst>
            <pc:docMk/>
            <pc:sldMk cId="1000354641" sldId="256"/>
            <ac:picMk id="25" creationId="{014E4970-834F-4B00-9E63-13989FEB53A9}"/>
          </ac:picMkLst>
        </pc:picChg>
      </pc:sldChg>
    </pc:docChg>
  </pc:docChgLst>
  <pc:docChgLst>
    <pc:chgData name="Crowell, Dominick" userId="917619ec-48ed-4454-bc1d-5f47b8929b7f" providerId="ADAL" clId="{4A445773-B2F8-45C7-898D-766CEF87B9EF}"/>
    <pc:docChg chg="undo custSel modSld">
      <pc:chgData name="Crowell, Dominick" userId="917619ec-48ed-4454-bc1d-5f47b8929b7f" providerId="ADAL" clId="{4A445773-B2F8-45C7-898D-766CEF87B9EF}" dt="2021-12-06T00:34:32.472" v="77" actId="20577"/>
      <pc:docMkLst>
        <pc:docMk/>
      </pc:docMkLst>
      <pc:sldChg chg="addSp delSp modSp mod">
        <pc:chgData name="Crowell, Dominick" userId="917619ec-48ed-4454-bc1d-5f47b8929b7f" providerId="ADAL" clId="{4A445773-B2F8-45C7-898D-766CEF87B9EF}" dt="2021-12-06T00:34:32.472" v="77" actId="20577"/>
        <pc:sldMkLst>
          <pc:docMk/>
          <pc:sldMk cId="1000354641" sldId="256"/>
        </pc:sldMkLst>
        <pc:spChg chg="mod">
          <ac:chgData name="Crowell, Dominick" userId="917619ec-48ed-4454-bc1d-5f47b8929b7f" providerId="ADAL" clId="{4A445773-B2F8-45C7-898D-766CEF87B9EF}" dt="2021-12-01T14:18:46.775" v="5" actId="1076"/>
          <ac:spMkLst>
            <pc:docMk/>
            <pc:sldMk cId="1000354641" sldId="256"/>
            <ac:spMk id="10" creationId="{00000000-0000-0000-0000-000000000000}"/>
          </ac:spMkLst>
        </pc:spChg>
        <pc:spChg chg="mod">
          <ac:chgData name="Crowell, Dominick" userId="917619ec-48ed-4454-bc1d-5f47b8929b7f" providerId="ADAL" clId="{4A445773-B2F8-45C7-898D-766CEF87B9EF}" dt="2021-12-06T00:34:32.472" v="77" actId="20577"/>
          <ac:spMkLst>
            <pc:docMk/>
            <pc:sldMk cId="1000354641" sldId="256"/>
            <ac:spMk id="18" creationId="{00000000-0000-0000-0000-000000000000}"/>
          </ac:spMkLst>
        </pc:spChg>
        <pc:spChg chg="mod">
          <ac:chgData name="Crowell, Dominick" userId="917619ec-48ed-4454-bc1d-5f47b8929b7f" providerId="ADAL" clId="{4A445773-B2F8-45C7-898D-766CEF87B9EF}" dt="2021-12-03T02:59:04.791" v="72" actId="20577"/>
          <ac:spMkLst>
            <pc:docMk/>
            <pc:sldMk cId="1000354641" sldId="256"/>
            <ac:spMk id="21" creationId="{00000000-0000-0000-0000-000000000000}"/>
          </ac:spMkLst>
        </pc:spChg>
        <pc:spChg chg="mod">
          <ac:chgData name="Crowell, Dominick" userId="917619ec-48ed-4454-bc1d-5f47b8929b7f" providerId="ADAL" clId="{4A445773-B2F8-45C7-898D-766CEF87B9EF}" dt="2021-12-01T14:18:46.775" v="5" actId="1076"/>
          <ac:spMkLst>
            <pc:docMk/>
            <pc:sldMk cId="1000354641" sldId="256"/>
            <ac:spMk id="53" creationId="{00000000-0000-0000-0000-000000000000}"/>
          </ac:spMkLst>
        </pc:spChg>
        <pc:spChg chg="mod">
          <ac:chgData name="Crowell, Dominick" userId="917619ec-48ed-4454-bc1d-5f47b8929b7f" providerId="ADAL" clId="{4A445773-B2F8-45C7-898D-766CEF87B9EF}" dt="2021-12-03T02:14:15.727" v="37" actId="1076"/>
          <ac:spMkLst>
            <pc:docMk/>
            <pc:sldMk cId="1000354641" sldId="256"/>
            <ac:spMk id="65" creationId="{00000000-0000-0000-0000-000000000000}"/>
          </ac:spMkLst>
        </pc:spChg>
        <pc:spChg chg="mod">
          <ac:chgData name="Crowell, Dominick" userId="917619ec-48ed-4454-bc1d-5f47b8929b7f" providerId="ADAL" clId="{4A445773-B2F8-45C7-898D-766CEF87B9EF}" dt="2021-12-01T14:19:58.899" v="29" actId="20577"/>
          <ac:spMkLst>
            <pc:docMk/>
            <pc:sldMk cId="1000354641" sldId="256"/>
            <ac:spMk id="79" creationId="{FB18B022-C65E-4A54-872D-042700EA26DB}"/>
          </ac:spMkLst>
        </pc:spChg>
        <pc:spChg chg="mod">
          <ac:chgData name="Crowell, Dominick" userId="917619ec-48ed-4454-bc1d-5f47b8929b7f" providerId="ADAL" clId="{4A445773-B2F8-45C7-898D-766CEF87B9EF}" dt="2021-12-01T14:18:17.141" v="1" actId="1076"/>
          <ac:spMkLst>
            <pc:docMk/>
            <pc:sldMk cId="1000354641" sldId="256"/>
            <ac:spMk id="96" creationId="{A786009E-3742-4769-A552-3F848ACB648E}"/>
          </ac:spMkLst>
        </pc:spChg>
        <pc:spChg chg="mod">
          <ac:chgData name="Crowell, Dominick" userId="917619ec-48ed-4454-bc1d-5f47b8929b7f" providerId="ADAL" clId="{4A445773-B2F8-45C7-898D-766CEF87B9EF}" dt="2021-12-01T15:42:47.965" v="34" actId="255"/>
          <ac:spMkLst>
            <pc:docMk/>
            <pc:sldMk cId="1000354641" sldId="256"/>
            <ac:spMk id="101" creationId="{E4F12BB7-55F5-4E9D-826B-502025A8E58D}"/>
          </ac:spMkLst>
        </pc:spChg>
        <pc:grpChg chg="mod">
          <ac:chgData name="Crowell, Dominick" userId="917619ec-48ed-4454-bc1d-5f47b8929b7f" providerId="ADAL" clId="{4A445773-B2F8-45C7-898D-766CEF87B9EF}" dt="2021-12-03T02:14:29.418" v="38" actId="1076"/>
          <ac:grpSpMkLst>
            <pc:docMk/>
            <pc:sldMk cId="1000354641" sldId="256"/>
            <ac:grpSpMk id="63" creationId="{00000000-0000-0000-0000-000000000000}"/>
          </ac:grpSpMkLst>
        </pc:grpChg>
        <pc:grpChg chg="mod">
          <ac:chgData name="Crowell, Dominick" userId="917619ec-48ed-4454-bc1d-5f47b8929b7f" providerId="ADAL" clId="{4A445773-B2F8-45C7-898D-766CEF87B9EF}" dt="2021-12-01T15:42:56.608" v="35" actId="1076"/>
          <ac:grpSpMkLst>
            <pc:docMk/>
            <pc:sldMk cId="1000354641" sldId="256"/>
            <ac:grpSpMk id="99" creationId="{CE95724A-40C7-4394-AE2F-352A91F58788}"/>
          </ac:grpSpMkLst>
        </pc:grpChg>
        <pc:picChg chg="del">
          <ac:chgData name="Crowell, Dominick" userId="917619ec-48ed-4454-bc1d-5f47b8929b7f" providerId="ADAL" clId="{4A445773-B2F8-45C7-898D-766CEF87B9EF}" dt="2021-12-01T14:41:11.681" v="30" actId="478"/>
          <ac:picMkLst>
            <pc:docMk/>
            <pc:sldMk cId="1000354641" sldId="256"/>
            <ac:picMk id="3" creationId="{07CD5220-9C7D-433C-9D22-A0ADB885603F}"/>
          </ac:picMkLst>
        </pc:picChg>
        <pc:picChg chg="add mod">
          <ac:chgData name="Crowell, Dominick" userId="917619ec-48ed-4454-bc1d-5f47b8929b7f" providerId="ADAL" clId="{4A445773-B2F8-45C7-898D-766CEF87B9EF}" dt="2021-12-03T02:14:41.351" v="39" actId="1076"/>
          <ac:picMkLst>
            <pc:docMk/>
            <pc:sldMk cId="1000354641" sldId="256"/>
            <ac:picMk id="4" creationId="{A052B36E-C52A-4949-A4BF-EA83A81D7C2F}"/>
          </ac:picMkLst>
        </pc:picChg>
        <pc:picChg chg="mod">
          <ac:chgData name="Crowell, Dominick" userId="917619ec-48ed-4454-bc1d-5f47b8929b7f" providerId="ADAL" clId="{4A445773-B2F8-45C7-898D-766CEF87B9EF}" dt="2021-12-01T14:18:27.749" v="2" actId="1076"/>
          <ac:picMkLst>
            <pc:docMk/>
            <pc:sldMk cId="1000354641" sldId="256"/>
            <ac:picMk id="8" creationId="{36D0D9C1-AD9C-45D1-9BD0-16B29F8D4C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708D8-88B1-4849-9ED0-38E23EC1E37C}" type="datetimeFigureOut">
              <a:rPr lang="en-US" smtClean="0"/>
              <a:t>12/5/2021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2C641-2F8F-E642-B486-8F194B01BDE0}" type="slidenum">
              <a:rPr lang="en-US" smtClean="0"/>
              <a:t>‹#›</a:t>
            </a:fld>
            <a:endParaRPr lang="en-US"/>
          </a:p>
        </p:txBody>
      </p:sp>
    </p:spTree>
    <p:extLst>
      <p:ext uri="{BB962C8B-B14F-4D97-AF65-F5344CB8AC3E}">
        <p14:creationId xmlns:p14="http://schemas.microsoft.com/office/powerpoint/2010/main" val="11745619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C641-2F8F-E642-B486-8F194B01BDE0}" type="slidenum">
              <a:rPr lang="en-US" smtClean="0"/>
              <a:t>1</a:t>
            </a:fld>
            <a:endParaRPr lang="en-US"/>
          </a:p>
        </p:txBody>
      </p:sp>
    </p:spTree>
    <p:extLst>
      <p:ext uri="{BB962C8B-B14F-4D97-AF65-F5344CB8AC3E}">
        <p14:creationId xmlns:p14="http://schemas.microsoft.com/office/powerpoint/2010/main" val="15591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875105-F433-42E0-AD45-0B313962408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8135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17731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8194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565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75105-F433-42E0-AD45-0B313962408F}"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751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875105-F433-42E0-AD45-0B313962408F}"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28805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75105-F433-42E0-AD45-0B313962408F}"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233097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875105-F433-42E0-AD45-0B313962408F}"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9612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75105-F433-42E0-AD45-0B313962408F}"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564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32284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64873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B875105-F433-42E0-AD45-0B313962408F}" type="datetimeFigureOut">
              <a:rPr lang="en-US" smtClean="0"/>
              <a:pPr/>
              <a:t>12/5/2021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57F7AF4-C005-4053-A74B-B9BF733C0011}" type="slidenum">
              <a:rPr lang="en-US" smtClean="0"/>
              <a:pPr/>
              <a:t>‹#›</a:t>
            </a:fld>
            <a:endParaRPr lang="en-US"/>
          </a:p>
        </p:txBody>
      </p:sp>
    </p:spTree>
    <p:extLst>
      <p:ext uri="{BB962C8B-B14F-4D97-AF65-F5344CB8AC3E}">
        <p14:creationId xmlns:p14="http://schemas.microsoft.com/office/powerpoint/2010/main" val="78157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16535400" y="5689401"/>
            <a:ext cx="12858750" cy="3986630"/>
            <a:chOff x="914400" y="17497067"/>
            <a:chExt cx="12858750" cy="3986630"/>
          </a:xfrm>
        </p:grpSpPr>
        <p:sp>
          <p:nvSpPr>
            <p:cNvPr id="18" name="TextBox 17"/>
            <p:cNvSpPr txBox="1"/>
            <p:nvPr/>
          </p:nvSpPr>
          <p:spPr>
            <a:xfrm>
              <a:off x="914400" y="17497067"/>
              <a:ext cx="12801600" cy="646331"/>
            </a:xfrm>
            <a:prstGeom prst="rect">
              <a:avLst/>
            </a:prstGeom>
            <a:noFill/>
          </p:spPr>
          <p:txBody>
            <a:bodyPr wrap="square" rtlCol="0">
              <a:spAutoFit/>
            </a:bodyPr>
            <a:lstStyle/>
            <a:p>
              <a:pPr algn="ctr"/>
              <a:r>
                <a:rPr lang="en-US" sz="3600" b="1"/>
                <a:t>Research Question and Hypothesis</a:t>
              </a:r>
            </a:p>
          </p:txBody>
        </p:sp>
        <p:sp>
          <p:nvSpPr>
            <p:cNvPr id="21" name="TextBox 20"/>
            <p:cNvSpPr txBox="1"/>
            <p:nvPr/>
          </p:nvSpPr>
          <p:spPr>
            <a:xfrm>
              <a:off x="971550" y="18067377"/>
              <a:ext cx="12801600" cy="3416320"/>
            </a:xfrm>
            <a:prstGeom prst="rect">
              <a:avLst/>
            </a:prstGeom>
            <a:noFill/>
          </p:spPr>
          <p:txBody>
            <a:bodyPr wrap="square" rtlCol="0">
              <a:spAutoFit/>
            </a:bodyPr>
            <a:lstStyle/>
            <a:p>
              <a:r>
                <a:rPr lang="en-US" sz="3600"/>
                <a:t>We were attempting to determine: Is there is a correlation between kids being bullied and kids using marijuana? The hypothesis below guided our work.</a:t>
              </a:r>
            </a:p>
            <a:p>
              <a:endParaRPr lang="en-US" sz="3600"/>
            </a:p>
            <a:p>
              <a:r>
                <a:rPr lang="en-US" sz="3600"/>
                <a:t>Hypothesis: There is correlation between kids getting bullied in school and kids using marijuana.</a:t>
              </a:r>
            </a:p>
          </p:txBody>
        </p:sp>
      </p:grpSp>
      <p:grpSp>
        <p:nvGrpSpPr>
          <p:cNvPr id="63" name="Group 62"/>
          <p:cNvGrpSpPr/>
          <p:nvPr/>
        </p:nvGrpSpPr>
        <p:grpSpPr>
          <a:xfrm>
            <a:off x="1143001" y="5706236"/>
            <a:ext cx="12887325" cy="17773123"/>
            <a:chOff x="914400" y="17050434"/>
            <a:chExt cx="12887325" cy="8659438"/>
          </a:xfrm>
        </p:grpSpPr>
        <p:sp>
          <p:nvSpPr>
            <p:cNvPr id="64" name="TextBox 63"/>
            <p:cNvSpPr txBox="1"/>
            <p:nvPr/>
          </p:nvSpPr>
          <p:spPr>
            <a:xfrm>
              <a:off x="914400" y="17050434"/>
              <a:ext cx="12801600" cy="314906"/>
            </a:xfrm>
            <a:prstGeom prst="rect">
              <a:avLst/>
            </a:prstGeom>
            <a:noFill/>
          </p:spPr>
          <p:txBody>
            <a:bodyPr wrap="square" rtlCol="0">
              <a:spAutoFit/>
            </a:bodyPr>
            <a:lstStyle/>
            <a:p>
              <a:pPr algn="ctr"/>
              <a:r>
                <a:rPr lang="en-US" sz="3600" b="1"/>
                <a:t>Background</a:t>
              </a:r>
            </a:p>
          </p:txBody>
        </p:sp>
        <p:sp>
          <p:nvSpPr>
            <p:cNvPr id="65" name="TextBox 64"/>
            <p:cNvSpPr txBox="1"/>
            <p:nvPr/>
          </p:nvSpPr>
          <p:spPr>
            <a:xfrm>
              <a:off x="1000125" y="17357368"/>
              <a:ext cx="12801600" cy="8352504"/>
            </a:xfrm>
            <a:prstGeom prst="rect">
              <a:avLst/>
            </a:prstGeom>
            <a:noFill/>
          </p:spPr>
          <p:txBody>
            <a:bodyPr wrap="square" rtlCol="0">
              <a:spAutoFit/>
            </a:bodyPr>
            <a:lstStyle/>
            <a:p>
              <a:pPr algn="just"/>
              <a:r>
                <a:rPr lang="en-US" sz="3600" b="1" u="sng">
                  <a:cs typeface="Times New Roman" pitchFamily="18" charset="0"/>
                </a:rPr>
                <a:t>YRBS Background</a:t>
              </a: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endParaRPr lang="en-US" sz="3600" b="1">
                <a:solidFill>
                  <a:prstClr val="black"/>
                </a:solidFill>
                <a:cs typeface="Times New Roman" pitchFamily="18" charset="0"/>
              </a:endParaRPr>
            </a:p>
            <a:p>
              <a:pPr algn="just"/>
              <a:r>
                <a:rPr lang="en-US" sz="3600" b="1" u="sng">
                  <a:cs typeface="Times New Roman" pitchFamily="18" charset="0"/>
                </a:rPr>
                <a:t>Description of the Project</a:t>
              </a:r>
            </a:p>
            <a:p>
              <a:r>
                <a:rPr lang="en-US" sz="3600">
                  <a:solidFill>
                    <a:prstClr val="black"/>
                  </a:solidFill>
                  <a:cs typeface="Times New Roman" pitchFamily="18" charset="0"/>
                </a:rPr>
                <a:t>For this project, we must retrieve data of students getting bullied in school and using marijuana and determine whether there is a correlation between the two by creating Python graphics to compare the two.</a:t>
              </a:r>
            </a:p>
            <a:p>
              <a:endParaRPr lang="en-US" sz="3600">
                <a:solidFill>
                  <a:prstClr val="black"/>
                </a:solidFill>
                <a:cs typeface="Times New Roman" pitchFamily="18" charset="0"/>
              </a:endParaRPr>
            </a:p>
            <a:p>
              <a:endParaRPr lang="en-US" sz="3600">
                <a:solidFill>
                  <a:prstClr val="black"/>
                </a:solidFill>
                <a:cs typeface="Times New Roman" pitchFamily="18" charset="0"/>
              </a:endParaRPr>
            </a:p>
            <a:p>
              <a:pPr algn="ctr"/>
              <a:r>
                <a:rPr lang="en-US" sz="3600" b="1">
                  <a:solidFill>
                    <a:prstClr val="black"/>
                  </a:solidFill>
                  <a:cs typeface="Times New Roman" pitchFamily="18" charset="0"/>
                </a:rPr>
                <a:t>2019 Data Set</a:t>
              </a:r>
            </a:p>
            <a:p>
              <a:r>
                <a:rPr lang="en-US" sz="3600"/>
                <a:t>Our data ranges from ages 12-18 and there are 6,640 male and 6,885 female respondents. The are 60 12-year-olds, 27 13-year-olds, 1,699 14-year-olds, 3,473 15-year-olds, 3,627 16-year-olds, 3,102 17-year-olds, and 1.616 18-year-olds who have responded to this survey.</a:t>
              </a:r>
            </a:p>
            <a:p>
              <a:endParaRPr lang="en-US" sz="3600">
                <a:solidFill>
                  <a:prstClr val="black"/>
                </a:solidFill>
                <a:cs typeface="Times New Roman" pitchFamily="18" charset="0"/>
              </a:endParaRPr>
            </a:p>
            <a:p>
              <a:pPr algn="just"/>
              <a:endParaRPr lang="en-US" sz="2800">
                <a:solidFill>
                  <a:prstClr val="black"/>
                </a:solidFill>
                <a:cs typeface="Times New Roman" pitchFamily="18" charset="0"/>
              </a:endParaRPr>
            </a:p>
          </p:txBody>
        </p:sp>
      </p:grpSp>
      <p:grpSp>
        <p:nvGrpSpPr>
          <p:cNvPr id="72" name="Group 71"/>
          <p:cNvGrpSpPr/>
          <p:nvPr/>
        </p:nvGrpSpPr>
        <p:grpSpPr>
          <a:xfrm>
            <a:off x="30076098" y="14980612"/>
            <a:ext cx="12801600" cy="8016836"/>
            <a:chOff x="30228499" y="21740630"/>
            <a:chExt cx="12801600" cy="8016836"/>
          </a:xfrm>
        </p:grpSpPr>
        <p:sp>
          <p:nvSpPr>
            <p:cNvPr id="53" name="TextBox 52"/>
            <p:cNvSpPr txBox="1"/>
            <p:nvPr/>
          </p:nvSpPr>
          <p:spPr>
            <a:xfrm>
              <a:off x="30228499" y="21740630"/>
              <a:ext cx="12801600" cy="646331"/>
            </a:xfrm>
            <a:prstGeom prst="rect">
              <a:avLst/>
            </a:prstGeom>
            <a:noFill/>
          </p:spPr>
          <p:txBody>
            <a:bodyPr wrap="square" rtlCol="0">
              <a:spAutoFit/>
            </a:bodyPr>
            <a:lstStyle/>
            <a:p>
              <a:pPr algn="ctr"/>
              <a:r>
                <a:rPr lang="en-US" sz="3600" b="1"/>
                <a:t>Discussion &amp; Implications</a:t>
              </a:r>
            </a:p>
          </p:txBody>
        </p:sp>
        <p:sp>
          <p:nvSpPr>
            <p:cNvPr id="10" name="TextBox 9"/>
            <p:cNvSpPr txBox="1"/>
            <p:nvPr/>
          </p:nvSpPr>
          <p:spPr>
            <a:xfrm>
              <a:off x="30228499" y="22463161"/>
              <a:ext cx="12801600" cy="7294305"/>
            </a:xfrm>
            <a:prstGeom prst="rect">
              <a:avLst/>
            </a:prstGeom>
            <a:noFill/>
          </p:spPr>
          <p:txBody>
            <a:bodyPr wrap="square" rtlCol="0">
              <a:spAutoFit/>
            </a:bodyPr>
            <a:lstStyle/>
            <a:p>
              <a:pPr marL="457200" indent="-457200">
                <a:buFont typeface="Arial" pitchFamily="34" charset="0"/>
                <a:buChar char="•"/>
              </a:pPr>
              <a:r>
                <a:rPr lang="en-US" sz="3600">
                  <a:cs typeface="Times New Roman" pitchFamily="18" charset="0"/>
                </a:rPr>
                <a:t>Although the graphs showing bullied students and marijuana-using students aren’t the same, that follow a similar pattern by being low for ages 12-13, rising until 16-17, and then decreasing to 18 years old.</a:t>
              </a:r>
            </a:p>
            <a:p>
              <a:pPr marL="457200" indent="-457200">
                <a:buFont typeface="Arial" pitchFamily="34" charset="0"/>
                <a:buChar char="•"/>
              </a:pPr>
              <a:r>
                <a:rPr lang="en-US" sz="3600">
                  <a:cs typeface="Times New Roman" pitchFamily="18" charset="0"/>
                </a:rPr>
                <a:t>According to the data, it seems instances of bullying and marijuana use increase drastically at the start of high school and decrease toward the end.</a:t>
              </a:r>
            </a:p>
            <a:p>
              <a:endParaRPr lang="en-US" sz="3600">
                <a:cs typeface="Times New Roman" pitchFamily="18" charset="0"/>
              </a:endParaRPr>
            </a:p>
            <a:p>
              <a:pPr algn="ctr"/>
              <a:r>
                <a:rPr lang="en-US" sz="3600" b="1">
                  <a:cs typeface="Times New Roman" pitchFamily="18" charset="0"/>
                </a:rPr>
                <a:t>Conclusion</a:t>
              </a:r>
            </a:p>
            <a:p>
              <a:r>
                <a:rPr lang="en-US" sz="3600"/>
                <a:t>Our hypothesis that there would be a correlation between being bullied and marijuana-use is somewhat correct as both graphs spike during high school years and begin to decrease toward the end of high school. </a:t>
              </a:r>
            </a:p>
          </p:txBody>
        </p:sp>
      </p:grpSp>
      <p:sp>
        <p:nvSpPr>
          <p:cNvPr id="14" name="TextBox 13"/>
          <p:cNvSpPr txBox="1"/>
          <p:nvPr/>
        </p:nvSpPr>
        <p:spPr>
          <a:xfrm>
            <a:off x="0" y="2819400"/>
            <a:ext cx="43891200" cy="1754326"/>
          </a:xfrm>
          <a:prstGeom prst="rect">
            <a:avLst/>
          </a:prstGeom>
          <a:noFill/>
        </p:spPr>
        <p:txBody>
          <a:bodyPr wrap="square" rtlCol="0">
            <a:spAutoFit/>
          </a:bodyPr>
          <a:lstStyle/>
          <a:p>
            <a:pPr algn="ctr"/>
            <a:r>
              <a:rPr lang="en-US" sz="5400" b="1"/>
              <a:t>Authors: Alex Wyman &amp; Dominick Crowell</a:t>
            </a:r>
          </a:p>
          <a:p>
            <a:pPr algn="ctr"/>
            <a:r>
              <a:rPr lang="en-US" sz="5400"/>
              <a:t>University of South Carolina Beaufort, Department of Computer Science</a:t>
            </a:r>
          </a:p>
        </p:txBody>
      </p:sp>
      <p:pic>
        <p:nvPicPr>
          <p:cNvPr id="44" name="Picture 43" descr="USCB_Linear_Garnet_RG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153293" cy="5181600"/>
          </a:xfrm>
          <a:prstGeom prst="rect">
            <a:avLst/>
          </a:prstGeom>
        </p:spPr>
      </p:pic>
      <p:sp>
        <p:nvSpPr>
          <p:cNvPr id="79" name="TextBox 78">
            <a:extLst>
              <a:ext uri="{FF2B5EF4-FFF2-40B4-BE49-F238E27FC236}">
                <a16:creationId xmlns:a16="http://schemas.microsoft.com/office/drawing/2014/main" id="{FB18B022-C65E-4A54-872D-042700EA26DB}"/>
              </a:ext>
            </a:extLst>
          </p:cNvPr>
          <p:cNvSpPr txBox="1"/>
          <p:nvPr/>
        </p:nvSpPr>
        <p:spPr>
          <a:xfrm>
            <a:off x="16586688" y="9798722"/>
            <a:ext cx="12801600" cy="8586966"/>
          </a:xfrm>
          <a:prstGeom prst="rect">
            <a:avLst/>
          </a:prstGeom>
          <a:noFill/>
        </p:spPr>
        <p:txBody>
          <a:bodyPr wrap="square" rtlCol="0">
            <a:spAutoFit/>
          </a:bodyPr>
          <a:lstStyle/>
          <a:p>
            <a:pPr algn="just"/>
            <a:r>
              <a:rPr lang="en-US" sz="3600" b="1" u="sng">
                <a:cs typeface="Times New Roman" pitchFamily="18" charset="0"/>
              </a:rPr>
              <a:t>Data Retrieval &amp; Winnowing</a:t>
            </a:r>
          </a:p>
          <a:p>
            <a:r>
              <a:rPr lang="en-US" sz="3600">
                <a:ea typeface="Times New Roman" panose="02020603050405020304" pitchFamily="18" charset="0"/>
                <a:cs typeface="Times New Roman" panose="02020603050405020304" pitchFamily="18" charset="0"/>
              </a:rPr>
              <a:t>To acquire our data, we used the links provided to us on your Blackboard project page, downloading the access file to use in MS Access. Once in access, we used a video made to inform people on how to make a SQL Query in Access. That is how we retrieved and winnowed my data to what we needed.</a:t>
            </a: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r>
              <a:rPr lang="en-US" sz="2800" b="1">
                <a:solidFill>
                  <a:prstClr val="black"/>
                </a:solidFill>
                <a:cs typeface="Times New Roman" pitchFamily="18" charset="0"/>
              </a:rPr>
              <a:t>    </a:t>
            </a: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endParaRPr lang="en-US" sz="2800" b="1">
              <a:solidFill>
                <a:prstClr val="black"/>
              </a:solidFill>
              <a:cs typeface="Times New Roman" pitchFamily="18" charset="0"/>
            </a:endParaRPr>
          </a:p>
          <a:p>
            <a:pPr algn="just"/>
            <a:endParaRPr lang="en-US" sz="2800">
              <a:solidFill>
                <a:prstClr val="black"/>
              </a:solidFill>
              <a:cs typeface="Times New Roman" pitchFamily="18" charset="0"/>
            </a:endParaRPr>
          </a:p>
        </p:txBody>
      </p:sp>
      <p:sp>
        <p:nvSpPr>
          <p:cNvPr id="85" name="TextBox 84">
            <a:extLst>
              <a:ext uri="{FF2B5EF4-FFF2-40B4-BE49-F238E27FC236}">
                <a16:creationId xmlns:a16="http://schemas.microsoft.com/office/drawing/2014/main" id="{9797B8BE-C7E4-46F6-A14F-3D23CF662B9A}"/>
              </a:ext>
            </a:extLst>
          </p:cNvPr>
          <p:cNvSpPr txBox="1"/>
          <p:nvPr/>
        </p:nvSpPr>
        <p:spPr>
          <a:xfrm>
            <a:off x="16239868" y="13458996"/>
            <a:ext cx="10788533" cy="523220"/>
          </a:xfrm>
          <a:prstGeom prst="rect">
            <a:avLst/>
          </a:prstGeom>
          <a:noFill/>
        </p:spPr>
        <p:txBody>
          <a:bodyPr wrap="square" rtlCol="0">
            <a:spAutoFit/>
          </a:bodyPr>
          <a:lstStyle/>
          <a:p>
            <a:r>
              <a:rPr lang="en-US" sz="2800"/>
              <a:t>    Raw Data                                    SQL Statement</a:t>
            </a:r>
          </a:p>
        </p:txBody>
      </p:sp>
      <p:grpSp>
        <p:nvGrpSpPr>
          <p:cNvPr id="92" name="Group 91">
            <a:extLst>
              <a:ext uri="{FF2B5EF4-FFF2-40B4-BE49-F238E27FC236}">
                <a16:creationId xmlns:a16="http://schemas.microsoft.com/office/drawing/2014/main" id="{48BA99B5-21B7-42A1-8E8B-172BDFFEC6BC}"/>
              </a:ext>
            </a:extLst>
          </p:cNvPr>
          <p:cNvGrpSpPr/>
          <p:nvPr/>
        </p:nvGrpSpPr>
        <p:grpSpPr>
          <a:xfrm>
            <a:off x="16478250" y="22430263"/>
            <a:ext cx="12858750" cy="1093530"/>
            <a:chOff x="914400" y="17497067"/>
            <a:chExt cx="12858750" cy="1093530"/>
          </a:xfrm>
        </p:grpSpPr>
        <p:sp>
          <p:nvSpPr>
            <p:cNvPr id="93" name="TextBox 92">
              <a:extLst>
                <a:ext uri="{FF2B5EF4-FFF2-40B4-BE49-F238E27FC236}">
                  <a16:creationId xmlns:a16="http://schemas.microsoft.com/office/drawing/2014/main" id="{57C879CC-277F-4AD5-A84E-3C5028BB5DB3}"/>
                </a:ext>
              </a:extLst>
            </p:cNvPr>
            <p:cNvSpPr txBox="1"/>
            <p:nvPr/>
          </p:nvSpPr>
          <p:spPr>
            <a:xfrm>
              <a:off x="914400" y="17497067"/>
              <a:ext cx="12801600" cy="646331"/>
            </a:xfrm>
            <a:prstGeom prst="rect">
              <a:avLst/>
            </a:prstGeom>
            <a:noFill/>
          </p:spPr>
          <p:txBody>
            <a:bodyPr wrap="square" rtlCol="0">
              <a:spAutoFit/>
            </a:bodyPr>
            <a:lstStyle/>
            <a:p>
              <a:pPr algn="ctr"/>
              <a:r>
                <a:rPr lang="en-US" sz="3600" b="1"/>
                <a:t>Results</a:t>
              </a:r>
            </a:p>
          </p:txBody>
        </p:sp>
        <p:sp>
          <p:nvSpPr>
            <p:cNvPr id="94" name="TextBox 93">
              <a:extLst>
                <a:ext uri="{FF2B5EF4-FFF2-40B4-BE49-F238E27FC236}">
                  <a16:creationId xmlns:a16="http://schemas.microsoft.com/office/drawing/2014/main" id="{83D70C2B-D934-43FB-AB62-5649604816D1}"/>
                </a:ext>
              </a:extLst>
            </p:cNvPr>
            <p:cNvSpPr txBox="1"/>
            <p:nvPr/>
          </p:nvSpPr>
          <p:spPr>
            <a:xfrm>
              <a:off x="971550" y="18067377"/>
              <a:ext cx="12801600" cy="523220"/>
            </a:xfrm>
            <a:prstGeom prst="rect">
              <a:avLst/>
            </a:prstGeom>
            <a:noFill/>
          </p:spPr>
          <p:txBody>
            <a:bodyPr wrap="square" rtlCol="0">
              <a:spAutoFit/>
            </a:bodyPr>
            <a:lstStyle/>
            <a:p>
              <a:pPr algn="just"/>
              <a:endParaRPr lang="en-US" sz="2800"/>
            </a:p>
          </p:txBody>
        </p:sp>
      </p:grpSp>
      <p:grpSp>
        <p:nvGrpSpPr>
          <p:cNvPr id="95" name="Group 94">
            <a:extLst>
              <a:ext uri="{FF2B5EF4-FFF2-40B4-BE49-F238E27FC236}">
                <a16:creationId xmlns:a16="http://schemas.microsoft.com/office/drawing/2014/main" id="{FA5010E6-919F-421D-8008-8D18E4FA8AB9}"/>
              </a:ext>
            </a:extLst>
          </p:cNvPr>
          <p:cNvGrpSpPr/>
          <p:nvPr/>
        </p:nvGrpSpPr>
        <p:grpSpPr>
          <a:xfrm>
            <a:off x="30135019" y="5613380"/>
            <a:ext cx="12967677" cy="2765485"/>
            <a:chOff x="805473" y="15825112"/>
            <a:chExt cx="12967677" cy="2765485"/>
          </a:xfrm>
        </p:grpSpPr>
        <p:sp>
          <p:nvSpPr>
            <p:cNvPr id="96" name="TextBox 95">
              <a:extLst>
                <a:ext uri="{FF2B5EF4-FFF2-40B4-BE49-F238E27FC236}">
                  <a16:creationId xmlns:a16="http://schemas.microsoft.com/office/drawing/2014/main" id="{A786009E-3742-4769-A552-3F848ACB648E}"/>
                </a:ext>
              </a:extLst>
            </p:cNvPr>
            <p:cNvSpPr txBox="1"/>
            <p:nvPr/>
          </p:nvSpPr>
          <p:spPr>
            <a:xfrm>
              <a:off x="805473" y="15825112"/>
              <a:ext cx="12801600" cy="646331"/>
            </a:xfrm>
            <a:prstGeom prst="rect">
              <a:avLst/>
            </a:prstGeom>
            <a:noFill/>
          </p:spPr>
          <p:txBody>
            <a:bodyPr wrap="square" rtlCol="0">
              <a:spAutoFit/>
            </a:bodyPr>
            <a:lstStyle/>
            <a:p>
              <a:pPr algn="ctr"/>
              <a:r>
                <a:rPr lang="en-US" sz="3600" b="1"/>
                <a:t>Results (continued)</a:t>
              </a:r>
            </a:p>
          </p:txBody>
        </p:sp>
        <p:sp>
          <p:nvSpPr>
            <p:cNvPr id="97" name="TextBox 96">
              <a:extLst>
                <a:ext uri="{FF2B5EF4-FFF2-40B4-BE49-F238E27FC236}">
                  <a16:creationId xmlns:a16="http://schemas.microsoft.com/office/drawing/2014/main" id="{B8C208B3-6F08-49BC-9B12-1538FE5C374F}"/>
                </a:ext>
              </a:extLst>
            </p:cNvPr>
            <p:cNvSpPr txBox="1"/>
            <p:nvPr/>
          </p:nvSpPr>
          <p:spPr>
            <a:xfrm>
              <a:off x="971550" y="18067377"/>
              <a:ext cx="12801600" cy="523220"/>
            </a:xfrm>
            <a:prstGeom prst="rect">
              <a:avLst/>
            </a:prstGeom>
            <a:noFill/>
          </p:spPr>
          <p:txBody>
            <a:bodyPr wrap="square" rtlCol="0">
              <a:spAutoFit/>
            </a:bodyPr>
            <a:lstStyle/>
            <a:p>
              <a:pPr algn="just"/>
              <a:endParaRPr lang="en-US" sz="2800"/>
            </a:p>
          </p:txBody>
        </p:sp>
      </p:grpSp>
      <p:grpSp>
        <p:nvGrpSpPr>
          <p:cNvPr id="99" name="Group 98">
            <a:extLst>
              <a:ext uri="{FF2B5EF4-FFF2-40B4-BE49-F238E27FC236}">
                <a16:creationId xmlns:a16="http://schemas.microsoft.com/office/drawing/2014/main" id="{CE95724A-40C7-4394-AE2F-352A91F58788}"/>
              </a:ext>
            </a:extLst>
          </p:cNvPr>
          <p:cNvGrpSpPr/>
          <p:nvPr/>
        </p:nvGrpSpPr>
        <p:grpSpPr>
          <a:xfrm>
            <a:off x="29946599" y="23183986"/>
            <a:ext cx="12801600" cy="7770614"/>
            <a:chOff x="30099000" y="23622000"/>
            <a:chExt cx="12801600" cy="7770614"/>
          </a:xfrm>
        </p:grpSpPr>
        <p:sp>
          <p:nvSpPr>
            <p:cNvPr id="100" name="TextBox 99">
              <a:extLst>
                <a:ext uri="{FF2B5EF4-FFF2-40B4-BE49-F238E27FC236}">
                  <a16:creationId xmlns:a16="http://schemas.microsoft.com/office/drawing/2014/main" id="{858BA25D-98EC-4FB6-9DA6-6726FFA3FB73}"/>
                </a:ext>
              </a:extLst>
            </p:cNvPr>
            <p:cNvSpPr txBox="1"/>
            <p:nvPr/>
          </p:nvSpPr>
          <p:spPr>
            <a:xfrm>
              <a:off x="30099000" y="23622000"/>
              <a:ext cx="12801600" cy="646331"/>
            </a:xfrm>
            <a:prstGeom prst="rect">
              <a:avLst/>
            </a:prstGeom>
            <a:noFill/>
          </p:spPr>
          <p:txBody>
            <a:bodyPr wrap="square" rtlCol="0">
              <a:spAutoFit/>
            </a:bodyPr>
            <a:lstStyle/>
            <a:p>
              <a:pPr algn="ctr"/>
              <a:r>
                <a:rPr lang="en-US" sz="3600" b="1"/>
                <a:t>Reference List</a:t>
              </a:r>
            </a:p>
          </p:txBody>
        </p:sp>
        <p:sp>
          <p:nvSpPr>
            <p:cNvPr id="101" name="TextBox 100">
              <a:extLst>
                <a:ext uri="{FF2B5EF4-FFF2-40B4-BE49-F238E27FC236}">
                  <a16:creationId xmlns:a16="http://schemas.microsoft.com/office/drawing/2014/main" id="{E4F12BB7-55F5-4E9D-826B-502025A8E58D}"/>
                </a:ext>
              </a:extLst>
            </p:cNvPr>
            <p:cNvSpPr txBox="1"/>
            <p:nvPr/>
          </p:nvSpPr>
          <p:spPr>
            <a:xfrm>
              <a:off x="30099000" y="24344531"/>
              <a:ext cx="12801600" cy="7048083"/>
            </a:xfrm>
            <a:prstGeom prst="rect">
              <a:avLst/>
            </a:prstGeom>
            <a:noFill/>
          </p:spPr>
          <p:txBody>
            <a:bodyPr wrap="square" rtlCol="0">
              <a:spAutoFit/>
            </a:bodyPr>
            <a:lstStyle/>
            <a:p>
              <a:pPr marL="457200" marR="0" indent="-457200">
                <a:spcBef>
                  <a:spcPts val="0"/>
                </a:spcBef>
                <a:spcAft>
                  <a:spcPts val="0"/>
                </a:spcAft>
              </a:pPr>
              <a:r>
                <a:rPr lang="en-US" sz="3600">
                  <a:ea typeface="Times New Roman" panose="02020603050405020304" pitchFamily="18" charset="0"/>
                  <a:cs typeface="Times New Roman" panose="02020603050405020304" pitchFamily="18" charset="0"/>
                </a:rPr>
                <a:t>Becker, E. (2017, 05 25). </a:t>
              </a:r>
              <a:r>
                <a:rPr lang="en-US" sz="3600" i="1">
                  <a:ea typeface="Times New Roman" panose="02020603050405020304" pitchFamily="18" charset="0"/>
                  <a:cs typeface="Times New Roman" panose="02020603050405020304" pitchFamily="18" charset="0"/>
                </a:rPr>
                <a:t>Processing data from a file</a:t>
              </a:r>
              <a:r>
                <a:rPr lang="en-US" sz="3600">
                  <a:ea typeface="Times New Roman" panose="02020603050405020304" pitchFamily="18" charset="0"/>
                  <a:cs typeface="Times New Roman" panose="02020603050405020304" pitchFamily="18" charset="0"/>
                </a:rPr>
                <a:t>. Retrieved 11 14, 2021, from Data Carpentry: https://datacarpentry.org/python-socialsci/05-processing-data-from-file/index.html</a:t>
              </a:r>
            </a:p>
            <a:p>
              <a:pPr marL="457200" marR="0" indent="-457200">
                <a:spcBef>
                  <a:spcPts val="0"/>
                </a:spcBef>
                <a:spcAft>
                  <a:spcPts val="0"/>
                </a:spcAft>
              </a:pPr>
              <a:r>
                <a:rPr lang="en-US" sz="3600">
                  <a:ea typeface="Times New Roman" panose="02020603050405020304" pitchFamily="18" charset="0"/>
                  <a:cs typeface="Times New Roman" panose="02020603050405020304" pitchFamily="18" charset="0"/>
                </a:rPr>
                <a:t>CDC. (2019). </a:t>
              </a:r>
              <a:r>
                <a:rPr lang="en-US" sz="3600" i="1">
                  <a:ea typeface="Times New Roman" panose="02020603050405020304" pitchFamily="18" charset="0"/>
                  <a:cs typeface="Times New Roman" panose="02020603050405020304" pitchFamily="18" charset="0"/>
                </a:rPr>
                <a:t>2019 YRBS National, State, and District Combined Datasets User’s Guide.</a:t>
              </a:r>
              <a:r>
                <a:rPr lang="en-US" sz="3600">
                  <a:ea typeface="Times New Roman" panose="02020603050405020304" pitchFamily="18" charset="0"/>
                  <a:cs typeface="Times New Roman" panose="02020603050405020304" pitchFamily="18" charset="0"/>
                </a:rPr>
                <a:t> CDC. Retrieved 11 14, 2021, from https://www.cdc.gov/healthyyouth/data/yrbs/pdf/2019/2019_YRBS_SADC_Documentation.pdf</a:t>
              </a:r>
            </a:p>
            <a:p>
              <a:pPr marL="457200" marR="0" indent="-457200">
                <a:spcBef>
                  <a:spcPts val="0"/>
                </a:spcBef>
                <a:spcAft>
                  <a:spcPts val="0"/>
                </a:spcAft>
              </a:pPr>
              <a:r>
                <a:rPr lang="en-US" sz="3600">
                  <a:ea typeface="Times New Roman" panose="02020603050405020304" pitchFamily="18" charset="0"/>
                  <a:cs typeface="Times New Roman" panose="02020603050405020304" pitchFamily="18" charset="0"/>
                </a:rPr>
                <a:t>Monk, M. (2016, 3 6). SQL with Microsoft Access 2016 Lesson 4 - Select query. Retrieved 11 14, 2021, from https://www.youtube.com/watch?v=IFr4jvt_ZZc</a:t>
              </a:r>
            </a:p>
            <a:p>
              <a:pPr algn="just"/>
              <a:endParaRPr lang="en-US" sz="2800">
                <a:cs typeface="Times New Roman" pitchFamily="18" charset="0"/>
              </a:endParaRPr>
            </a:p>
            <a:p>
              <a:pPr marL="457200" indent="-457200" algn="just">
                <a:buFont typeface="Arial" pitchFamily="34" charset="0"/>
                <a:buChar char="•"/>
              </a:pPr>
              <a:endParaRPr lang="en-US" sz="2800"/>
            </a:p>
          </p:txBody>
        </p:sp>
      </p:grpSp>
      <p:sp>
        <p:nvSpPr>
          <p:cNvPr id="102" name="TextBox 101">
            <a:extLst>
              <a:ext uri="{FF2B5EF4-FFF2-40B4-BE49-F238E27FC236}">
                <a16:creationId xmlns:a16="http://schemas.microsoft.com/office/drawing/2014/main" id="{E4FDAB61-3534-4E82-AD99-55018DB786AA}"/>
              </a:ext>
            </a:extLst>
          </p:cNvPr>
          <p:cNvSpPr txBox="1"/>
          <p:nvPr/>
        </p:nvSpPr>
        <p:spPr>
          <a:xfrm>
            <a:off x="31913003" y="2419497"/>
            <a:ext cx="8868793" cy="1754326"/>
          </a:xfrm>
          <a:prstGeom prst="rect">
            <a:avLst/>
          </a:prstGeom>
          <a:noFill/>
        </p:spPr>
        <p:txBody>
          <a:bodyPr wrap="square" rtlCol="0">
            <a:spAutoFit/>
          </a:bodyPr>
          <a:lstStyle/>
          <a:p>
            <a:pPr algn="r"/>
            <a:r>
              <a:rPr lang="en-US" sz="5400"/>
              <a:t> CSCI / ISAT B104</a:t>
            </a:r>
          </a:p>
          <a:p>
            <a:pPr algn="r"/>
            <a:r>
              <a:rPr lang="en-US" sz="5400"/>
              <a:t>Fall 2021                                 </a:t>
            </a:r>
          </a:p>
        </p:txBody>
      </p:sp>
      <p:pic>
        <p:nvPicPr>
          <p:cNvPr id="6" name="Picture 5">
            <a:extLst>
              <a:ext uri="{FF2B5EF4-FFF2-40B4-BE49-F238E27FC236}">
                <a16:creationId xmlns:a16="http://schemas.microsoft.com/office/drawing/2014/main" id="{04F27985-CBEB-404B-8929-59FE56690680}"/>
              </a:ext>
            </a:extLst>
          </p:cNvPr>
          <p:cNvPicPr>
            <a:picLocks noChangeAspect="1"/>
          </p:cNvPicPr>
          <p:nvPr/>
        </p:nvPicPr>
        <p:blipFill>
          <a:blip r:embed="rId4"/>
          <a:stretch>
            <a:fillRect/>
          </a:stretch>
        </p:blipFill>
        <p:spPr>
          <a:xfrm>
            <a:off x="16239868" y="23036150"/>
            <a:ext cx="12303084" cy="8792437"/>
          </a:xfrm>
          <a:prstGeom prst="rect">
            <a:avLst/>
          </a:prstGeom>
        </p:spPr>
      </p:pic>
      <p:pic>
        <p:nvPicPr>
          <p:cNvPr id="8" name="Picture 7">
            <a:extLst>
              <a:ext uri="{FF2B5EF4-FFF2-40B4-BE49-F238E27FC236}">
                <a16:creationId xmlns:a16="http://schemas.microsoft.com/office/drawing/2014/main" id="{36D0D9C1-AD9C-45D1-9BD0-16B29F8D4C6B}"/>
              </a:ext>
            </a:extLst>
          </p:cNvPr>
          <p:cNvPicPr>
            <a:picLocks noChangeAspect="1"/>
          </p:cNvPicPr>
          <p:nvPr/>
        </p:nvPicPr>
        <p:blipFill>
          <a:blip r:embed="rId5"/>
          <a:stretch>
            <a:fillRect/>
          </a:stretch>
        </p:blipFill>
        <p:spPr>
          <a:xfrm>
            <a:off x="29946599" y="6365960"/>
            <a:ext cx="12303084" cy="8529322"/>
          </a:xfrm>
          <a:prstGeom prst="rect">
            <a:avLst/>
          </a:prstGeom>
        </p:spPr>
      </p:pic>
      <p:pic>
        <p:nvPicPr>
          <p:cNvPr id="35" name="Picture 34">
            <a:extLst>
              <a:ext uri="{FF2B5EF4-FFF2-40B4-BE49-F238E27FC236}">
                <a16:creationId xmlns:a16="http://schemas.microsoft.com/office/drawing/2014/main" id="{13AD7B41-4670-48DC-AEE2-87D7AA34FC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8726" y="7035289"/>
            <a:ext cx="12809970" cy="7190664"/>
          </a:xfrm>
          <a:prstGeom prst="rect">
            <a:avLst/>
          </a:prstGeom>
        </p:spPr>
      </p:pic>
      <p:pic>
        <p:nvPicPr>
          <p:cNvPr id="9" name="Picture 8">
            <a:extLst>
              <a:ext uri="{FF2B5EF4-FFF2-40B4-BE49-F238E27FC236}">
                <a16:creationId xmlns:a16="http://schemas.microsoft.com/office/drawing/2014/main" id="{BF19BCF4-6FAC-418D-90D4-F8CA0D0F4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10212" y="14155497"/>
            <a:ext cx="7198462" cy="3131535"/>
          </a:xfrm>
          <a:prstGeom prst="rect">
            <a:avLst/>
          </a:prstGeom>
        </p:spPr>
      </p:pic>
      <p:graphicFrame>
        <p:nvGraphicFramePr>
          <p:cNvPr id="2" name="Table 2">
            <a:extLst>
              <a:ext uri="{FF2B5EF4-FFF2-40B4-BE49-F238E27FC236}">
                <a16:creationId xmlns:a16="http://schemas.microsoft.com/office/drawing/2014/main" id="{C1F22066-51B5-437A-9689-1C54D09A2E23}"/>
              </a:ext>
            </a:extLst>
          </p:cNvPr>
          <p:cNvGraphicFramePr>
            <a:graphicFrameLocks noGrp="1"/>
          </p:cNvGraphicFramePr>
          <p:nvPr>
            <p:extLst>
              <p:ext uri="{D42A27DB-BD31-4B8C-83A1-F6EECF244321}">
                <p14:modId xmlns:p14="http://schemas.microsoft.com/office/powerpoint/2010/main" val="905861107"/>
              </p:ext>
            </p:extLst>
          </p:nvPr>
        </p:nvGraphicFramePr>
        <p:xfrm>
          <a:off x="294767" y="22595959"/>
          <a:ext cx="8054300" cy="9883440"/>
        </p:xfrm>
        <a:graphic>
          <a:graphicData uri="http://schemas.openxmlformats.org/drawingml/2006/table">
            <a:tbl>
              <a:tblPr firstRow="1" bandRow="1">
                <a:tableStyleId>{5C22544A-7EE6-4342-B048-85BDC9FD1C3A}</a:tableStyleId>
              </a:tblPr>
              <a:tblGrid>
                <a:gridCol w="2013575">
                  <a:extLst>
                    <a:ext uri="{9D8B030D-6E8A-4147-A177-3AD203B41FA5}">
                      <a16:colId xmlns:a16="http://schemas.microsoft.com/office/drawing/2014/main" val="149253017"/>
                    </a:ext>
                  </a:extLst>
                </a:gridCol>
                <a:gridCol w="2013575">
                  <a:extLst>
                    <a:ext uri="{9D8B030D-6E8A-4147-A177-3AD203B41FA5}">
                      <a16:colId xmlns:a16="http://schemas.microsoft.com/office/drawing/2014/main" val="386711147"/>
                    </a:ext>
                  </a:extLst>
                </a:gridCol>
                <a:gridCol w="2013575">
                  <a:extLst>
                    <a:ext uri="{9D8B030D-6E8A-4147-A177-3AD203B41FA5}">
                      <a16:colId xmlns:a16="http://schemas.microsoft.com/office/drawing/2014/main" val="1242612337"/>
                    </a:ext>
                  </a:extLst>
                </a:gridCol>
                <a:gridCol w="2013575">
                  <a:extLst>
                    <a:ext uri="{9D8B030D-6E8A-4147-A177-3AD203B41FA5}">
                      <a16:colId xmlns:a16="http://schemas.microsoft.com/office/drawing/2014/main" val="3028090608"/>
                    </a:ext>
                  </a:extLst>
                </a:gridCol>
              </a:tblGrid>
              <a:tr h="1092020">
                <a:tc>
                  <a:txBody>
                    <a:bodyPr/>
                    <a:lstStyle/>
                    <a:p>
                      <a:endParaRPr lang="en-US" sz="3600"/>
                    </a:p>
                  </a:txBody>
                  <a:tcPr/>
                </a:tc>
                <a:tc>
                  <a:txBody>
                    <a:bodyPr/>
                    <a:lstStyle/>
                    <a:p>
                      <a:r>
                        <a:rPr lang="en-US" sz="3600"/>
                        <a:t>Observed</a:t>
                      </a:r>
                    </a:p>
                  </a:txBody>
                  <a:tcPr/>
                </a:tc>
                <a:tc>
                  <a:txBody>
                    <a:bodyPr/>
                    <a:lstStyle/>
                    <a:p>
                      <a:r>
                        <a:rPr lang="en-US" sz="3600"/>
                        <a:t>Expected</a:t>
                      </a:r>
                    </a:p>
                  </a:txBody>
                  <a:tcPr/>
                </a:tc>
                <a:tc>
                  <a:txBody>
                    <a:bodyPr/>
                    <a:lstStyle/>
                    <a:p>
                      <a:r>
                        <a:rPr lang="en-US" sz="3600"/>
                        <a:t>Residual</a:t>
                      </a:r>
                    </a:p>
                  </a:txBody>
                  <a:tcPr/>
                </a:tc>
                <a:extLst>
                  <a:ext uri="{0D108BD9-81ED-4DB2-BD59-A6C34878D82A}">
                    <a16:rowId xmlns:a16="http://schemas.microsoft.com/office/drawing/2014/main" val="2951705204"/>
                  </a:ext>
                </a:extLst>
              </a:tr>
              <a:tr h="1306315">
                <a:tc>
                  <a:txBody>
                    <a:bodyPr/>
                    <a:lstStyle/>
                    <a:p>
                      <a:r>
                        <a:rPr lang="en-US" sz="3600"/>
                        <a:t>1</a:t>
                      </a:r>
                    </a:p>
                  </a:txBody>
                  <a:tcPr/>
                </a:tc>
                <a:tc>
                  <a:txBody>
                    <a:bodyPr/>
                    <a:lstStyle/>
                    <a:p>
                      <a:r>
                        <a:rPr lang="en-US" sz="3600"/>
                        <a:t>28 17</a:t>
                      </a:r>
                    </a:p>
                  </a:txBody>
                  <a:tcPr/>
                </a:tc>
                <a:tc>
                  <a:txBody>
                    <a:bodyPr/>
                    <a:lstStyle/>
                    <a:p>
                      <a:r>
                        <a:rPr lang="en-US" sz="3600"/>
                        <a:t>9.02959 35.9704</a:t>
                      </a:r>
                    </a:p>
                  </a:txBody>
                  <a:tcPr/>
                </a:tc>
                <a:tc>
                  <a:txBody>
                    <a:bodyPr/>
                    <a:lstStyle/>
                    <a:p>
                      <a:r>
                        <a:rPr lang="en-US" sz="3600"/>
                        <a:t>18.97041 </a:t>
                      </a:r>
                    </a:p>
                    <a:p>
                      <a:r>
                        <a:rPr lang="en-US" sz="3600"/>
                        <a:t>-18.9704</a:t>
                      </a:r>
                    </a:p>
                  </a:txBody>
                  <a:tcPr/>
                </a:tc>
                <a:extLst>
                  <a:ext uri="{0D108BD9-81ED-4DB2-BD59-A6C34878D82A}">
                    <a16:rowId xmlns:a16="http://schemas.microsoft.com/office/drawing/2014/main" val="1981626874"/>
                  </a:ext>
                </a:extLst>
              </a:tr>
              <a:tr h="1092020">
                <a:tc>
                  <a:txBody>
                    <a:bodyPr/>
                    <a:lstStyle/>
                    <a:p>
                      <a:r>
                        <a:rPr lang="en-US" sz="3600"/>
                        <a:t>2</a:t>
                      </a:r>
                    </a:p>
                  </a:txBody>
                  <a:tcPr/>
                </a:tc>
                <a:tc>
                  <a:txBody>
                    <a:bodyPr/>
                    <a:lstStyle/>
                    <a:p>
                      <a:r>
                        <a:rPr lang="en-US" sz="3600"/>
                        <a:t>9 10</a:t>
                      </a:r>
                    </a:p>
                  </a:txBody>
                  <a:tcPr/>
                </a:tc>
                <a:tc>
                  <a:txBody>
                    <a:bodyPr/>
                    <a:lstStyle/>
                    <a:p>
                      <a:r>
                        <a:rPr lang="en-US" sz="3600"/>
                        <a:t>3.8125   15.1875</a:t>
                      </a:r>
                    </a:p>
                  </a:txBody>
                  <a:tcPr/>
                </a:tc>
                <a:tc>
                  <a:txBody>
                    <a:bodyPr/>
                    <a:lstStyle/>
                    <a:p>
                      <a:r>
                        <a:rPr lang="en-US" sz="3600"/>
                        <a:t>5.1875     -5.1875</a:t>
                      </a:r>
                    </a:p>
                  </a:txBody>
                  <a:tcPr/>
                </a:tc>
                <a:extLst>
                  <a:ext uri="{0D108BD9-81ED-4DB2-BD59-A6C34878D82A}">
                    <a16:rowId xmlns:a16="http://schemas.microsoft.com/office/drawing/2014/main" val="2842141846"/>
                  </a:ext>
                </a:extLst>
              </a:tr>
              <a:tr h="1092020">
                <a:tc>
                  <a:txBody>
                    <a:bodyPr/>
                    <a:lstStyle/>
                    <a:p>
                      <a:r>
                        <a:rPr lang="en-US" sz="3600"/>
                        <a:t>3</a:t>
                      </a:r>
                    </a:p>
                  </a:txBody>
                  <a:tcPr/>
                </a:tc>
                <a:tc>
                  <a:txBody>
                    <a:bodyPr/>
                    <a:lstStyle/>
                    <a:p>
                      <a:r>
                        <a:rPr lang="en-US" sz="3600"/>
                        <a:t>380 1290</a:t>
                      </a:r>
                    </a:p>
                  </a:txBody>
                  <a:tcPr/>
                </a:tc>
                <a:tc>
                  <a:txBody>
                    <a:bodyPr/>
                    <a:lstStyle/>
                    <a:p>
                      <a:r>
                        <a:rPr lang="en-US" sz="3600"/>
                        <a:t>335.098   1334.9</a:t>
                      </a:r>
                    </a:p>
                  </a:txBody>
                  <a:tcPr/>
                </a:tc>
                <a:tc>
                  <a:txBody>
                    <a:bodyPr/>
                    <a:lstStyle/>
                    <a:p>
                      <a:r>
                        <a:rPr lang="en-US" sz="3600"/>
                        <a:t>44.902     -44.9</a:t>
                      </a:r>
                    </a:p>
                  </a:txBody>
                  <a:tcPr/>
                </a:tc>
                <a:extLst>
                  <a:ext uri="{0D108BD9-81ED-4DB2-BD59-A6C34878D82A}">
                    <a16:rowId xmlns:a16="http://schemas.microsoft.com/office/drawing/2014/main" val="609584319"/>
                  </a:ext>
                </a:extLst>
              </a:tr>
              <a:tr h="1306315">
                <a:tc>
                  <a:txBody>
                    <a:bodyPr/>
                    <a:lstStyle/>
                    <a:p>
                      <a:r>
                        <a:rPr lang="en-US" sz="3600"/>
                        <a:t>4</a:t>
                      </a:r>
                    </a:p>
                  </a:txBody>
                  <a:tcPr/>
                </a:tc>
                <a:tc>
                  <a:txBody>
                    <a:bodyPr/>
                    <a:lstStyle/>
                    <a:p>
                      <a:r>
                        <a:rPr lang="en-US" sz="3600"/>
                        <a:t>736 2678</a:t>
                      </a:r>
                    </a:p>
                  </a:txBody>
                  <a:tcPr/>
                </a:tc>
                <a:tc>
                  <a:txBody>
                    <a:bodyPr/>
                    <a:lstStyle/>
                    <a:p>
                      <a:r>
                        <a:rPr lang="en-US" sz="3600"/>
                        <a:t>685.045 2728.95</a:t>
                      </a:r>
                    </a:p>
                  </a:txBody>
                  <a:tcPr/>
                </a:tc>
                <a:tc>
                  <a:txBody>
                    <a:bodyPr/>
                    <a:lstStyle/>
                    <a:p>
                      <a:r>
                        <a:rPr lang="en-US" sz="3600"/>
                        <a:t>50.955     -50.95</a:t>
                      </a:r>
                    </a:p>
                  </a:txBody>
                  <a:tcPr/>
                </a:tc>
                <a:extLst>
                  <a:ext uri="{0D108BD9-81ED-4DB2-BD59-A6C34878D82A}">
                    <a16:rowId xmlns:a16="http://schemas.microsoft.com/office/drawing/2014/main" val="1654519165"/>
                  </a:ext>
                </a:extLst>
              </a:tr>
              <a:tr h="1306315">
                <a:tc>
                  <a:txBody>
                    <a:bodyPr/>
                    <a:lstStyle/>
                    <a:p>
                      <a:r>
                        <a:rPr lang="en-US" sz="3600"/>
                        <a:t>5</a:t>
                      </a:r>
                    </a:p>
                  </a:txBody>
                  <a:tcPr/>
                </a:tc>
                <a:tc>
                  <a:txBody>
                    <a:bodyPr/>
                    <a:lstStyle/>
                    <a:p>
                      <a:r>
                        <a:rPr lang="en-US" sz="3600"/>
                        <a:t>755 2817</a:t>
                      </a:r>
                    </a:p>
                  </a:txBody>
                  <a:tcPr/>
                </a:tc>
                <a:tc>
                  <a:txBody>
                    <a:bodyPr/>
                    <a:lstStyle/>
                    <a:p>
                      <a:r>
                        <a:rPr lang="en-US" sz="3600"/>
                        <a:t>716.749 2855.25</a:t>
                      </a:r>
                    </a:p>
                  </a:txBody>
                  <a:tcPr/>
                </a:tc>
                <a:tc>
                  <a:txBody>
                    <a:bodyPr/>
                    <a:lstStyle/>
                    <a:p>
                      <a:r>
                        <a:rPr lang="en-US" sz="3600"/>
                        <a:t>38.251     -38.25</a:t>
                      </a:r>
                    </a:p>
                  </a:txBody>
                  <a:tcPr/>
                </a:tc>
                <a:extLst>
                  <a:ext uri="{0D108BD9-81ED-4DB2-BD59-A6C34878D82A}">
                    <a16:rowId xmlns:a16="http://schemas.microsoft.com/office/drawing/2014/main" val="78101870"/>
                  </a:ext>
                </a:extLst>
              </a:tr>
              <a:tr h="1306315">
                <a:tc>
                  <a:txBody>
                    <a:bodyPr/>
                    <a:lstStyle/>
                    <a:p>
                      <a:r>
                        <a:rPr lang="en-US" sz="3600"/>
                        <a:t>6</a:t>
                      </a:r>
                    </a:p>
                  </a:txBody>
                  <a:tcPr/>
                </a:tc>
                <a:tc>
                  <a:txBody>
                    <a:bodyPr/>
                    <a:lstStyle/>
                    <a:p>
                      <a:r>
                        <a:rPr lang="en-US" sz="3600"/>
                        <a:t>506 2558</a:t>
                      </a:r>
                    </a:p>
                  </a:txBody>
                  <a:tcPr/>
                </a:tc>
                <a:tc>
                  <a:txBody>
                    <a:bodyPr/>
                    <a:lstStyle/>
                    <a:p>
                      <a:r>
                        <a:rPr lang="en-US" sz="3600"/>
                        <a:t>614.815 2449.18</a:t>
                      </a:r>
                    </a:p>
                  </a:txBody>
                  <a:tcPr/>
                </a:tc>
                <a:tc>
                  <a:txBody>
                    <a:bodyPr/>
                    <a:lstStyle/>
                    <a:p>
                      <a:r>
                        <a:rPr lang="en-US" sz="3600"/>
                        <a:t>-108.815</a:t>
                      </a:r>
                    </a:p>
                    <a:p>
                      <a:r>
                        <a:rPr lang="en-US" sz="3600"/>
                        <a:t>108.82</a:t>
                      </a:r>
                    </a:p>
                  </a:txBody>
                  <a:tcPr/>
                </a:tc>
                <a:extLst>
                  <a:ext uri="{0D108BD9-81ED-4DB2-BD59-A6C34878D82A}">
                    <a16:rowId xmlns:a16="http://schemas.microsoft.com/office/drawing/2014/main" val="3804663666"/>
                  </a:ext>
                </a:extLst>
              </a:tr>
              <a:tr h="1092020">
                <a:tc>
                  <a:txBody>
                    <a:bodyPr/>
                    <a:lstStyle/>
                    <a:p>
                      <a:r>
                        <a:rPr lang="en-US" sz="3600"/>
                        <a:t>7</a:t>
                      </a:r>
                    </a:p>
                  </a:txBody>
                  <a:tcPr/>
                </a:tc>
                <a:tc>
                  <a:txBody>
                    <a:bodyPr/>
                    <a:lstStyle/>
                    <a:p>
                      <a:r>
                        <a:rPr lang="en-US" sz="3600"/>
                        <a:t>271 1326</a:t>
                      </a:r>
                    </a:p>
                  </a:txBody>
                  <a:tcPr/>
                </a:tc>
                <a:tc>
                  <a:txBody>
                    <a:bodyPr/>
                    <a:lstStyle/>
                    <a:p>
                      <a:r>
                        <a:rPr lang="en-US" sz="3600"/>
                        <a:t>320.45   1276.55</a:t>
                      </a:r>
                    </a:p>
                  </a:txBody>
                  <a:tcPr/>
                </a:tc>
                <a:tc>
                  <a:txBody>
                    <a:bodyPr/>
                    <a:lstStyle/>
                    <a:p>
                      <a:r>
                        <a:rPr lang="en-US" sz="3600"/>
                        <a:t>-49.45</a:t>
                      </a:r>
                    </a:p>
                    <a:p>
                      <a:r>
                        <a:rPr lang="en-US" sz="3600"/>
                        <a:t>49.45</a:t>
                      </a:r>
                    </a:p>
                  </a:txBody>
                  <a:tcPr/>
                </a:tc>
                <a:extLst>
                  <a:ext uri="{0D108BD9-81ED-4DB2-BD59-A6C34878D82A}">
                    <a16:rowId xmlns:a16="http://schemas.microsoft.com/office/drawing/2014/main" val="2513181755"/>
                  </a:ext>
                </a:extLst>
              </a:tr>
            </a:tbl>
          </a:graphicData>
        </a:graphic>
      </p:graphicFrame>
      <p:graphicFrame>
        <p:nvGraphicFramePr>
          <p:cNvPr id="5" name="Table 6">
            <a:extLst>
              <a:ext uri="{FF2B5EF4-FFF2-40B4-BE49-F238E27FC236}">
                <a16:creationId xmlns:a16="http://schemas.microsoft.com/office/drawing/2014/main" id="{4037EA5E-EC86-4549-A7F8-768E3FA99EEF}"/>
              </a:ext>
            </a:extLst>
          </p:cNvPr>
          <p:cNvGraphicFramePr>
            <a:graphicFrameLocks noGrp="1"/>
          </p:cNvGraphicFramePr>
          <p:nvPr>
            <p:extLst>
              <p:ext uri="{D42A27DB-BD31-4B8C-83A1-F6EECF244321}">
                <p14:modId xmlns:p14="http://schemas.microsoft.com/office/powerpoint/2010/main" val="1480327406"/>
              </p:ext>
            </p:extLst>
          </p:nvPr>
        </p:nvGraphicFramePr>
        <p:xfrm>
          <a:off x="8526963" y="22601681"/>
          <a:ext cx="7659107" cy="1828800"/>
        </p:xfrm>
        <a:graphic>
          <a:graphicData uri="http://schemas.openxmlformats.org/drawingml/2006/table">
            <a:tbl>
              <a:tblPr firstRow="1" bandRow="1">
                <a:tableStyleId>{5C22544A-7EE6-4342-B048-85BDC9FD1C3A}</a:tableStyleId>
              </a:tblPr>
              <a:tblGrid>
                <a:gridCol w="1695352">
                  <a:extLst>
                    <a:ext uri="{9D8B030D-6E8A-4147-A177-3AD203B41FA5}">
                      <a16:colId xmlns:a16="http://schemas.microsoft.com/office/drawing/2014/main" val="3099810300"/>
                    </a:ext>
                  </a:extLst>
                </a:gridCol>
                <a:gridCol w="1175657">
                  <a:extLst>
                    <a:ext uri="{9D8B030D-6E8A-4147-A177-3AD203B41FA5}">
                      <a16:colId xmlns:a16="http://schemas.microsoft.com/office/drawing/2014/main" val="3368046366"/>
                    </a:ext>
                  </a:extLst>
                </a:gridCol>
                <a:gridCol w="2133600">
                  <a:extLst>
                    <a:ext uri="{9D8B030D-6E8A-4147-A177-3AD203B41FA5}">
                      <a16:colId xmlns:a16="http://schemas.microsoft.com/office/drawing/2014/main" val="3638004163"/>
                    </a:ext>
                  </a:extLst>
                </a:gridCol>
                <a:gridCol w="2654498">
                  <a:extLst>
                    <a:ext uri="{9D8B030D-6E8A-4147-A177-3AD203B41FA5}">
                      <a16:colId xmlns:a16="http://schemas.microsoft.com/office/drawing/2014/main" val="4245271963"/>
                    </a:ext>
                  </a:extLst>
                </a:gridCol>
              </a:tblGrid>
              <a:tr h="1065331">
                <a:tc>
                  <a:txBody>
                    <a:bodyPr/>
                    <a:lstStyle/>
                    <a:p>
                      <a:r>
                        <a:rPr lang="en-US" sz="3600"/>
                        <a:t>Test</a:t>
                      </a:r>
                    </a:p>
                  </a:txBody>
                  <a:tcPr/>
                </a:tc>
                <a:tc>
                  <a:txBody>
                    <a:bodyPr/>
                    <a:lstStyle/>
                    <a:p>
                      <a:r>
                        <a:rPr lang="en-US" sz="3600"/>
                        <a:t>Df</a:t>
                      </a:r>
                    </a:p>
                  </a:txBody>
                  <a:tcPr/>
                </a:tc>
                <a:tc>
                  <a:txBody>
                    <a:bodyPr/>
                    <a:lstStyle/>
                    <a:p>
                      <a:r>
                        <a:rPr lang="en-US" sz="3600"/>
                        <a:t>Chi-square</a:t>
                      </a:r>
                    </a:p>
                  </a:txBody>
                  <a:tcPr/>
                </a:tc>
                <a:tc>
                  <a:txBody>
                    <a:bodyPr/>
                    <a:lstStyle/>
                    <a:p>
                      <a:r>
                        <a:rPr lang="en-US" sz="3600"/>
                        <a:t>P-value</a:t>
                      </a:r>
                    </a:p>
                  </a:txBody>
                  <a:tcPr/>
                </a:tc>
                <a:extLst>
                  <a:ext uri="{0D108BD9-81ED-4DB2-BD59-A6C34878D82A}">
                    <a16:rowId xmlns:a16="http://schemas.microsoft.com/office/drawing/2014/main" val="796761205"/>
                  </a:ext>
                </a:extLst>
              </a:tr>
              <a:tr h="506513">
                <a:tc>
                  <a:txBody>
                    <a:bodyPr/>
                    <a:lstStyle/>
                    <a:p>
                      <a:r>
                        <a:rPr lang="en-US" sz="3600"/>
                        <a:t>Pearson</a:t>
                      </a:r>
                    </a:p>
                  </a:txBody>
                  <a:tcPr/>
                </a:tc>
                <a:tc>
                  <a:txBody>
                    <a:bodyPr/>
                    <a:lstStyle/>
                    <a:p>
                      <a:r>
                        <a:rPr lang="en-US" sz="3600"/>
                        <a:t>6</a:t>
                      </a:r>
                    </a:p>
                  </a:txBody>
                  <a:tcPr/>
                </a:tc>
                <a:tc>
                  <a:txBody>
                    <a:bodyPr/>
                    <a:lstStyle/>
                    <a:p>
                      <a:r>
                        <a:rPr lang="en-US" sz="3600"/>
                        <a:t>107.153</a:t>
                      </a:r>
                    </a:p>
                  </a:txBody>
                  <a:tcPr/>
                </a:tc>
                <a:tc>
                  <a:txBody>
                    <a:bodyPr/>
                    <a:lstStyle/>
                    <a:p>
                      <a:r>
                        <a:rPr lang="en-US" sz="3600"/>
                        <a:t>8.03961e-21</a:t>
                      </a:r>
                    </a:p>
                  </a:txBody>
                  <a:tcPr/>
                </a:tc>
                <a:extLst>
                  <a:ext uri="{0D108BD9-81ED-4DB2-BD59-A6C34878D82A}">
                    <a16:rowId xmlns:a16="http://schemas.microsoft.com/office/drawing/2014/main" val="647917021"/>
                  </a:ext>
                </a:extLst>
              </a:tr>
            </a:tbl>
          </a:graphicData>
        </a:graphic>
      </p:graphicFrame>
      <p:sp>
        <p:nvSpPr>
          <p:cNvPr id="7" name="TextBox 6">
            <a:extLst>
              <a:ext uri="{FF2B5EF4-FFF2-40B4-BE49-F238E27FC236}">
                <a16:creationId xmlns:a16="http://schemas.microsoft.com/office/drawing/2014/main" id="{6363E918-9534-43C4-80F7-55309272CF0E}"/>
              </a:ext>
            </a:extLst>
          </p:cNvPr>
          <p:cNvSpPr txBox="1"/>
          <p:nvPr/>
        </p:nvSpPr>
        <p:spPr>
          <a:xfrm>
            <a:off x="8532276" y="25781003"/>
            <a:ext cx="7659105" cy="3416320"/>
          </a:xfrm>
          <a:prstGeom prst="rect">
            <a:avLst/>
          </a:prstGeom>
          <a:noFill/>
        </p:spPr>
        <p:txBody>
          <a:bodyPr wrap="square" rtlCol="0">
            <a:spAutoFit/>
          </a:bodyPr>
          <a:lstStyle/>
          <a:p>
            <a:r>
              <a:rPr lang="en-US" sz="3600"/>
              <a:t>We conducted a Chi Squared test of independence to determine the independence of age to drug use. The test showed that the two were independent as seen by the significant difference in the Chi-Square column.</a:t>
            </a:r>
          </a:p>
        </p:txBody>
      </p:sp>
      <p:graphicFrame>
        <p:nvGraphicFramePr>
          <p:cNvPr id="12" name="Table 12">
            <a:extLst>
              <a:ext uri="{FF2B5EF4-FFF2-40B4-BE49-F238E27FC236}">
                <a16:creationId xmlns:a16="http://schemas.microsoft.com/office/drawing/2014/main" id="{020D5659-25F6-438F-93B6-BF613A924601}"/>
              </a:ext>
            </a:extLst>
          </p:cNvPr>
          <p:cNvGraphicFramePr>
            <a:graphicFrameLocks noGrp="1"/>
          </p:cNvGraphicFramePr>
          <p:nvPr>
            <p:extLst>
              <p:ext uri="{D42A27DB-BD31-4B8C-83A1-F6EECF244321}">
                <p14:modId xmlns:p14="http://schemas.microsoft.com/office/powerpoint/2010/main" val="3271158821"/>
              </p:ext>
            </p:extLst>
          </p:nvPr>
        </p:nvGraphicFramePr>
        <p:xfrm>
          <a:off x="8526962" y="24404949"/>
          <a:ext cx="7659107" cy="1188720"/>
        </p:xfrm>
        <a:graphic>
          <a:graphicData uri="http://schemas.openxmlformats.org/drawingml/2006/table">
            <a:tbl>
              <a:tblPr firstRow="1" bandRow="1">
                <a:tableStyleId>{5C22544A-7EE6-4342-B048-85BDC9FD1C3A}</a:tableStyleId>
              </a:tblPr>
              <a:tblGrid>
                <a:gridCol w="2315209">
                  <a:extLst>
                    <a:ext uri="{9D8B030D-6E8A-4147-A177-3AD203B41FA5}">
                      <a16:colId xmlns:a16="http://schemas.microsoft.com/office/drawing/2014/main" val="2980436953"/>
                    </a:ext>
                  </a:extLst>
                </a:gridCol>
                <a:gridCol w="783772">
                  <a:extLst>
                    <a:ext uri="{9D8B030D-6E8A-4147-A177-3AD203B41FA5}">
                      <a16:colId xmlns:a16="http://schemas.microsoft.com/office/drawing/2014/main" val="1310213873"/>
                    </a:ext>
                  </a:extLst>
                </a:gridCol>
                <a:gridCol w="1828800">
                  <a:extLst>
                    <a:ext uri="{9D8B030D-6E8A-4147-A177-3AD203B41FA5}">
                      <a16:colId xmlns:a16="http://schemas.microsoft.com/office/drawing/2014/main" val="3233070859"/>
                    </a:ext>
                  </a:extLst>
                </a:gridCol>
                <a:gridCol w="2731326">
                  <a:extLst>
                    <a:ext uri="{9D8B030D-6E8A-4147-A177-3AD203B41FA5}">
                      <a16:colId xmlns:a16="http://schemas.microsoft.com/office/drawing/2014/main" val="2519291582"/>
                    </a:ext>
                  </a:extLst>
                </a:gridCol>
              </a:tblGrid>
              <a:tr h="965465">
                <a:tc>
                  <a:txBody>
                    <a:bodyPr/>
                    <a:lstStyle/>
                    <a:p>
                      <a:r>
                        <a:rPr lang="en-US" sz="3600"/>
                        <a:t>Log-likelihood</a:t>
                      </a:r>
                    </a:p>
                  </a:txBody>
                  <a:tcPr/>
                </a:tc>
                <a:tc>
                  <a:txBody>
                    <a:bodyPr/>
                    <a:lstStyle/>
                    <a:p>
                      <a:r>
                        <a:rPr lang="en-US" sz="3600"/>
                        <a:t>6</a:t>
                      </a:r>
                    </a:p>
                  </a:txBody>
                  <a:tcPr/>
                </a:tc>
                <a:tc>
                  <a:txBody>
                    <a:bodyPr/>
                    <a:lstStyle/>
                    <a:p>
                      <a:r>
                        <a:rPr lang="en-US" sz="3600"/>
                        <a:t>94.686</a:t>
                      </a:r>
                    </a:p>
                  </a:txBody>
                  <a:tcPr/>
                </a:tc>
                <a:tc>
                  <a:txBody>
                    <a:bodyPr/>
                    <a:lstStyle/>
                    <a:p>
                      <a:r>
                        <a:rPr lang="en-US" sz="3600"/>
                        <a:t>3.21375e-18</a:t>
                      </a:r>
                    </a:p>
                  </a:txBody>
                  <a:tcPr/>
                </a:tc>
                <a:extLst>
                  <a:ext uri="{0D108BD9-81ED-4DB2-BD59-A6C34878D82A}">
                    <a16:rowId xmlns:a16="http://schemas.microsoft.com/office/drawing/2014/main" val="2793583996"/>
                  </a:ext>
                </a:extLst>
              </a:tr>
            </a:tbl>
          </a:graphicData>
        </a:graphic>
      </p:graphicFrame>
      <p:pic>
        <p:nvPicPr>
          <p:cNvPr id="23" name="Picture 22">
            <a:extLst>
              <a:ext uri="{FF2B5EF4-FFF2-40B4-BE49-F238E27FC236}">
                <a16:creationId xmlns:a16="http://schemas.microsoft.com/office/drawing/2014/main" id="{134CE9B7-B34D-44EE-8360-2E55C9118FA4}"/>
              </a:ext>
            </a:extLst>
          </p:cNvPr>
          <p:cNvPicPr>
            <a:picLocks noChangeAspect="1"/>
          </p:cNvPicPr>
          <p:nvPr/>
        </p:nvPicPr>
        <p:blipFill>
          <a:blip r:embed="rId8"/>
          <a:stretch>
            <a:fillRect/>
          </a:stretch>
        </p:blipFill>
        <p:spPr>
          <a:xfrm>
            <a:off x="20877876" y="18087599"/>
            <a:ext cx="7005400" cy="2449741"/>
          </a:xfrm>
          <a:prstGeom prst="rect">
            <a:avLst/>
          </a:prstGeom>
        </p:spPr>
      </p:pic>
      <p:pic>
        <p:nvPicPr>
          <p:cNvPr id="25" name="Picture 24">
            <a:extLst>
              <a:ext uri="{FF2B5EF4-FFF2-40B4-BE49-F238E27FC236}">
                <a16:creationId xmlns:a16="http://schemas.microsoft.com/office/drawing/2014/main" id="{014E4970-834F-4B00-9E63-13989FEB53A9}"/>
              </a:ext>
            </a:extLst>
          </p:cNvPr>
          <p:cNvPicPr>
            <a:picLocks noChangeAspect="1"/>
          </p:cNvPicPr>
          <p:nvPr/>
        </p:nvPicPr>
        <p:blipFill>
          <a:blip r:embed="rId9"/>
          <a:stretch>
            <a:fillRect/>
          </a:stretch>
        </p:blipFill>
        <p:spPr>
          <a:xfrm>
            <a:off x="15803935" y="14086126"/>
            <a:ext cx="4727121" cy="4367644"/>
          </a:xfrm>
          <a:prstGeom prst="rect">
            <a:avLst/>
          </a:prstGeom>
        </p:spPr>
      </p:pic>
      <p:sp>
        <p:nvSpPr>
          <p:cNvPr id="26" name="TextBox 25">
            <a:extLst>
              <a:ext uri="{FF2B5EF4-FFF2-40B4-BE49-F238E27FC236}">
                <a16:creationId xmlns:a16="http://schemas.microsoft.com/office/drawing/2014/main" id="{CE95E90C-E7FD-4D57-8ECA-FEEBE1FB26C9}"/>
              </a:ext>
            </a:extLst>
          </p:cNvPr>
          <p:cNvSpPr txBox="1"/>
          <p:nvPr/>
        </p:nvSpPr>
        <p:spPr>
          <a:xfrm>
            <a:off x="20810212" y="17380880"/>
            <a:ext cx="5878895" cy="523220"/>
          </a:xfrm>
          <a:prstGeom prst="rect">
            <a:avLst/>
          </a:prstGeom>
          <a:noFill/>
        </p:spPr>
        <p:txBody>
          <a:bodyPr wrap="square" rtlCol="0">
            <a:spAutoFit/>
          </a:bodyPr>
          <a:lstStyle/>
          <a:p>
            <a:r>
              <a:rPr lang="en-US" sz="2800"/>
              <a:t>Python Code</a:t>
            </a:r>
          </a:p>
        </p:txBody>
      </p:sp>
    </p:spTree>
    <p:extLst>
      <p:ext uri="{BB962C8B-B14F-4D97-AF65-F5344CB8AC3E}">
        <p14:creationId xmlns:p14="http://schemas.microsoft.com/office/powerpoint/2010/main" val="100035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University of South Carolina Beaufort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USCB</dc:creator>
  <cp:revision>1</cp:revision>
  <dcterms:created xsi:type="dcterms:W3CDTF">2013-04-14T22:23:17Z</dcterms:created>
  <dcterms:modified xsi:type="dcterms:W3CDTF">2021-12-06T03:50:52Z</dcterms:modified>
</cp:coreProperties>
</file>