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4b03ef8a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4b03ef8a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4b03ef8a7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4b03ef8a7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4b03ef8a7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4b03ef8a7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4b03ef8a7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4b03ef8a7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4b03ef8a7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4b03ef8a7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066700"/>
            <a:ext cx="8123100" cy="161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and Implementation of a DFA for String Recognition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By: Dominick Girard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0025" y="436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Overview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6002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What's</a:t>
            </a:r>
            <a:r>
              <a:rPr lang="en">
                <a:solidFill>
                  <a:schemeClr val="lt1"/>
                </a:solidFill>
              </a:rPr>
              <a:t> a DFA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My DFA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Accepted and Rejected Strings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Java </a:t>
            </a:r>
            <a:r>
              <a:rPr lang="en">
                <a:solidFill>
                  <a:schemeClr val="lt1"/>
                </a:solidFill>
              </a:rPr>
              <a:t>Implementation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7" name="Google Shape;67;p14"/>
          <p:cNvCxnSpPr/>
          <p:nvPr/>
        </p:nvCxnSpPr>
        <p:spPr>
          <a:xfrm>
            <a:off x="260025" y="1645650"/>
            <a:ext cx="334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4"/>
          <p:cNvCxnSpPr/>
          <p:nvPr/>
        </p:nvCxnSpPr>
        <p:spPr>
          <a:xfrm>
            <a:off x="260025" y="2093650"/>
            <a:ext cx="335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4"/>
          <p:cNvCxnSpPr/>
          <p:nvPr/>
        </p:nvCxnSpPr>
        <p:spPr>
          <a:xfrm>
            <a:off x="260025" y="2571750"/>
            <a:ext cx="335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DFA (Deterministic Finite Automaton)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Definition: </a:t>
            </a:r>
            <a:r>
              <a:rPr lang="en" sz="1600">
                <a:solidFill>
                  <a:schemeClr val="lt1"/>
                </a:solidFill>
              </a:rPr>
              <a:t>A DFA is a model of computation that consists of a finite number of states, transitions between these states, one start state, and a set of accept states.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Deterministic: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 sz="1600">
                <a:solidFill>
                  <a:schemeClr val="lt1"/>
                </a:solidFill>
              </a:rPr>
              <a:t>Each state has exactly one transition for each symbol in the alphabet, ensuring a single possible path for a given input string.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States: </a:t>
            </a:r>
            <a:r>
              <a:rPr lang="en" sz="1600">
                <a:solidFill>
                  <a:schemeClr val="lt1"/>
                </a:solidFill>
              </a:rPr>
              <a:t>The finite set of conditions or configurations that the DFA can be in.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Alphabet: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 sz="1600">
                <a:solidFill>
                  <a:schemeClr val="lt1"/>
                </a:solidFill>
              </a:rPr>
              <a:t>A finite set of symbols that the DFA can read as input.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Transitions: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 sz="1600">
                <a:solidFill>
                  <a:schemeClr val="lt1"/>
                </a:solidFill>
              </a:rPr>
              <a:t>Rules that determine the next state based on the current state and the input symbol.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Start State: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 sz="1600">
                <a:solidFill>
                  <a:schemeClr val="lt1"/>
                </a:solidFill>
              </a:rPr>
              <a:t>The state where the computation begins.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Accept States: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 sz="1600">
                <a:solidFill>
                  <a:schemeClr val="lt1"/>
                </a:solidFill>
              </a:rPr>
              <a:t>States that determine if the input string is accepted by the DFA upon completion of processing.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Computation: </a:t>
            </a:r>
            <a:r>
              <a:rPr lang="en" sz="1600">
                <a:solidFill>
                  <a:schemeClr val="lt1"/>
                </a:solidFill>
              </a:rPr>
              <a:t>The DFA reads a string of symbols from the alphabet, transitioning through states according to its rules, and the string is accepted if it ends in an accept state.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1124275" y="436675"/>
            <a:ext cx="22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My DFA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1" name="Google Shape;81;p16"/>
          <p:cNvCxnSpPr/>
          <p:nvPr/>
        </p:nvCxnSpPr>
        <p:spPr>
          <a:xfrm flipH="1">
            <a:off x="4572000" y="62400"/>
            <a:ext cx="8400" cy="501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6"/>
          <p:cNvSpPr txBox="1"/>
          <p:nvPr>
            <p:ph type="title"/>
          </p:nvPr>
        </p:nvSpPr>
        <p:spPr>
          <a:xfrm>
            <a:off x="5468775" y="303500"/>
            <a:ext cx="28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Regular Language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5468775" y="876200"/>
            <a:ext cx="28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solidFill>
                  <a:schemeClr val="lt1"/>
                </a:solidFill>
              </a:rPr>
              <a:t>(a U b)* a(a U b)b</a:t>
            </a:r>
            <a:endParaRPr sz="2220">
              <a:solidFill>
                <a:schemeClr val="lt1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1775"/>
            <a:ext cx="4267199" cy="242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800" y="2987075"/>
            <a:ext cx="4258800" cy="202476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type="title"/>
          </p:nvPr>
        </p:nvSpPr>
        <p:spPr>
          <a:xfrm>
            <a:off x="5468775" y="2336850"/>
            <a:ext cx="284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Transition Table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83425" y="403375"/>
            <a:ext cx="2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Accepted String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5396475" y="403375"/>
            <a:ext cx="2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Rejected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String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436075" y="930325"/>
            <a:ext cx="2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>
                <a:solidFill>
                  <a:schemeClr val="lt1"/>
                </a:solidFill>
              </a:rPr>
              <a:t>aababbbaab</a:t>
            </a:r>
            <a:endParaRPr sz="1820">
              <a:solidFill>
                <a:schemeClr val="lt1"/>
              </a:solidFill>
            </a:endParaRPr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5396475" y="930325"/>
            <a:ext cx="2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>
                <a:solidFill>
                  <a:schemeClr val="lt1"/>
                </a:solidFill>
              </a:rPr>
              <a:t>babbaaaba</a:t>
            </a:r>
            <a:endParaRPr sz="1820">
              <a:solidFill>
                <a:schemeClr val="lt1"/>
              </a:solidFill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238" y="1409075"/>
            <a:ext cx="4265532" cy="33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228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Java Implementation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1028700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type="title"/>
          </p:nvPr>
        </p:nvSpPr>
        <p:spPr>
          <a:xfrm>
            <a:off x="-120150" y="722400"/>
            <a:ext cx="157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20">
                <a:solidFill>
                  <a:schemeClr val="lt1"/>
                </a:solidFill>
              </a:rPr>
              <a:t>DFA text file</a:t>
            </a:r>
            <a:endParaRPr sz="1620">
              <a:solidFill>
                <a:schemeClr val="lt1"/>
              </a:solidFill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7500" y="801350"/>
            <a:ext cx="7385552" cy="3861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