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83"/>
    <p:restoredTop sz="94676"/>
  </p:normalViewPr>
  <p:slideViewPr>
    <p:cSldViewPr snapToGrid="0" snapToObjects="1">
      <p:cViewPr varScale="1">
        <p:scale>
          <a:sx n="91" d="100"/>
          <a:sy n="91" d="100"/>
        </p:scale>
        <p:origin x="19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2CB4-10D0-9D43-877B-30DE98910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ans" dirty="0"/>
              <a:t>Summary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 err="1"/>
              <a:t>PacGAN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C29C5-BD62-8646-8B89-6DE41C352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Hans" dirty="0" err="1"/>
              <a:t>Jinnian</a:t>
            </a:r>
            <a:r>
              <a:rPr lang="zh-Hans" altLang="en-US" dirty="0"/>
              <a:t> </a:t>
            </a:r>
            <a:r>
              <a:rPr lang="en-US" altLang="zh-Hans" dirty="0"/>
              <a:t>Zhang</a:t>
            </a:r>
          </a:p>
          <a:p>
            <a:r>
              <a:rPr lang="en-US" altLang="zh-Hans" dirty="0" err="1"/>
              <a:t>Jinnian.zhang@wisc.edu</a:t>
            </a:r>
            <a:endParaRPr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384549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DAF5-34D5-4C46-8FAF-8D88832D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FB252-4D4E-3D40-B9EC-E3F9688B0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/>
              <a:t>1.</a:t>
            </a:r>
            <a:r>
              <a:rPr lang="zh-Hans" altLang="en-US" dirty="0"/>
              <a:t> </a:t>
            </a:r>
            <a:endParaRPr lang="en-US" altLang="zh-Hans" dirty="0"/>
          </a:p>
          <a:p>
            <a:r>
              <a:rPr lang="en-US" altLang="zh-Hans" dirty="0"/>
              <a:t>2.</a:t>
            </a:r>
          </a:p>
          <a:p>
            <a:r>
              <a:rPr lang="en-US" altLang="zh-Hans" dirty="0"/>
              <a:t>3.</a:t>
            </a:r>
          </a:p>
          <a:p>
            <a:r>
              <a:rPr lang="en-US" altLang="zh-Hans" dirty="0"/>
              <a:t>4.</a:t>
            </a:r>
          </a:p>
          <a:p>
            <a:r>
              <a:rPr lang="en-US" altLang="zh-Hans" dirty="0"/>
              <a:t>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40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A88F-FFA6-8C4A-AC8B-5DC77254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1A7F9-2E53-D24F-AD84-BB96F50AA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29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9</TotalTime>
  <Words>23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MS Shell Dlg 2</vt:lpstr>
      <vt:lpstr>宋体</vt:lpstr>
      <vt:lpstr>Arial</vt:lpstr>
      <vt:lpstr>Wingdings</vt:lpstr>
      <vt:lpstr>Wingdings 3</vt:lpstr>
      <vt:lpstr>Madison</vt:lpstr>
      <vt:lpstr>Summary of PacGAN</vt:lpstr>
      <vt:lpstr>Content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PacGAN</dc:title>
  <dc:creator>JINNIAN ZHANG</dc:creator>
  <cp:lastModifiedBy>JINNIAN ZHANG</cp:lastModifiedBy>
  <cp:revision>3</cp:revision>
  <dcterms:created xsi:type="dcterms:W3CDTF">2018-02-06T17:53:42Z</dcterms:created>
  <dcterms:modified xsi:type="dcterms:W3CDTF">2018-02-06T18:03:40Z</dcterms:modified>
</cp:coreProperties>
</file>