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handoutMasterIdLst>
    <p:handoutMasterId r:id="rId9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Lst>
  <p:sldSz cx="9720263" cy="6480175"/>
  <p:notesSz cx="7559675" cy="10691813"/>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1">
          <p15:clr>
            <a:srgbClr val="A4A3A4"/>
          </p15:clr>
        </p15:guide>
        <p15:guide id="2" pos="30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160" y="52"/>
      </p:cViewPr>
      <p:guideLst>
        <p:guide orient="horz" pos="2041"/>
        <p:guide pos="306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Zástupný symbol pro záhlaví 1"/>
          <p:cNvSpPr txBox="1">
            <a:spLocks noGrp="1"/>
          </p:cNvSpPr>
          <p:nvPr>
            <p:ph type="hdr" sz="quarter"/>
          </p:nvPr>
        </p:nvSpPr>
        <p:spPr>
          <a:xfrm>
            <a:off x="0" y="0"/>
            <a:ext cx="3280684" cy="534238"/>
          </a:xfrm>
          <a:prstGeom prst="rect">
            <a:avLst/>
          </a:prstGeom>
          <a:noFill/>
          <a:ln>
            <a:noFill/>
          </a:ln>
        </p:spPr>
        <p:txBody>
          <a:bodyPr vert="horz" wrap="square" lIns="90004" tIns="44997" rIns="90004" bIns="44997" anchor="t" anchorCtr="0" compatLnSpc="0"/>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cs-CZ" sz="1400" b="0" i="0" u="none" strike="noStrike" kern="1200" cap="none" spc="0" baseline="0">
              <a:solidFill>
                <a:srgbClr val="000000"/>
              </a:solidFill>
              <a:uFillTx/>
              <a:latin typeface="Arial" pitchFamily="18"/>
              <a:ea typeface="SimSun" pitchFamily="2"/>
              <a:cs typeface="Mangal" pitchFamily="2"/>
            </a:endParaRPr>
          </a:p>
        </p:txBody>
      </p:sp>
      <p:sp>
        <p:nvSpPr>
          <p:cNvPr id="3" name="Zástupný symbol pro datum 2"/>
          <p:cNvSpPr txBox="1">
            <a:spLocks noGrp="1"/>
          </p:cNvSpPr>
          <p:nvPr>
            <p:ph type="dt" sz="quarter" idx="1"/>
          </p:nvPr>
        </p:nvSpPr>
        <p:spPr>
          <a:xfrm>
            <a:off x="4278962" y="0"/>
            <a:ext cx="3280684" cy="534238"/>
          </a:xfrm>
          <a:prstGeom prst="rect">
            <a:avLst/>
          </a:prstGeom>
          <a:noFill/>
          <a:ln>
            <a:noFill/>
          </a:ln>
        </p:spPr>
        <p:txBody>
          <a:bodyPr vert="horz" wrap="square" lIns="90004" tIns="44997" rIns="90004" bIns="44997" anchor="t" anchorCtr="0" compatLnSpc="0"/>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cs-CZ" sz="1400" b="0" i="0" u="none" strike="noStrike" kern="1200" cap="none" spc="0" baseline="0">
              <a:solidFill>
                <a:srgbClr val="000000"/>
              </a:solidFill>
              <a:uFillTx/>
              <a:latin typeface="Arial" pitchFamily="18"/>
              <a:ea typeface="SimSun" pitchFamily="2"/>
              <a:cs typeface="Mangal" pitchFamily="2"/>
            </a:endParaRPr>
          </a:p>
        </p:txBody>
      </p:sp>
      <p:sp>
        <p:nvSpPr>
          <p:cNvPr id="4" name="Zástupný symbol pro zápatí 3"/>
          <p:cNvSpPr txBox="1">
            <a:spLocks noGrp="1"/>
          </p:cNvSpPr>
          <p:nvPr>
            <p:ph type="ftr" sz="quarter" idx="2"/>
          </p:nvPr>
        </p:nvSpPr>
        <p:spPr>
          <a:xfrm>
            <a:off x="0" y="10157402"/>
            <a:ext cx="3280684" cy="534238"/>
          </a:xfrm>
          <a:prstGeom prst="rect">
            <a:avLst/>
          </a:prstGeom>
          <a:noFill/>
          <a:ln>
            <a:noFill/>
          </a:ln>
        </p:spPr>
        <p:txBody>
          <a:bodyPr vert="horz" wrap="square" lIns="90004" tIns="44997" rIns="90004" bIns="44997" anchor="b" anchorCtr="0" compatLnSpc="0"/>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cs-CZ" sz="1400" b="0" i="0" u="none" strike="noStrike" kern="1200" cap="none" spc="0" baseline="0">
              <a:solidFill>
                <a:srgbClr val="000000"/>
              </a:solidFill>
              <a:uFillTx/>
              <a:latin typeface="Arial" pitchFamily="18"/>
              <a:ea typeface="SimSun" pitchFamily="2"/>
              <a:cs typeface="Mangal" pitchFamily="2"/>
            </a:endParaRPr>
          </a:p>
        </p:txBody>
      </p:sp>
      <p:sp>
        <p:nvSpPr>
          <p:cNvPr id="5" name="Zástupný symbol pro číslo snímku 4"/>
          <p:cNvSpPr txBox="1">
            <a:spLocks noGrp="1"/>
          </p:cNvSpPr>
          <p:nvPr>
            <p:ph type="sldNum" sz="quarter" idx="3"/>
          </p:nvPr>
        </p:nvSpPr>
        <p:spPr>
          <a:xfrm>
            <a:off x="4278962" y="10157402"/>
            <a:ext cx="3280684" cy="534238"/>
          </a:xfrm>
          <a:prstGeom prst="rect">
            <a:avLst/>
          </a:prstGeom>
          <a:noFill/>
          <a:ln>
            <a:noFill/>
          </a:ln>
        </p:spPr>
        <p:txBody>
          <a:bodyPr vert="horz" wrap="square" lIns="90004" tIns="44997" rIns="90004" bIns="44997" anchor="b" anchorCtr="0" compatLnSpc="0"/>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30E2E765-98B1-4515-A484-215C2E6793C0}" type="slidenum">
              <a:t>‹#›</a:t>
            </a:fld>
            <a:endParaRPr lang="cs-CZ" sz="1400" b="0" i="0" u="none" strike="noStrike" kern="1200" cap="none" spc="0" baseline="0">
              <a:solidFill>
                <a:srgbClr val="000000"/>
              </a:solidFill>
              <a:uFillTx/>
              <a:latin typeface="Arial" pitchFamily="18"/>
              <a:ea typeface="SimSun" pitchFamily="2"/>
              <a:cs typeface="Mangal" pitchFamily="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idx="2"/>
          </p:nvPr>
        </p:nvSpPr>
        <p:spPr>
          <a:xfrm>
            <a:off x="1107000" y="812517"/>
            <a:ext cx="5345280" cy="4008958"/>
          </a:xfrm>
          <a:prstGeom prst="rect">
            <a:avLst/>
          </a:prstGeom>
          <a:noFill/>
          <a:ln>
            <a:noFill/>
            <a:prstDash val="solid"/>
          </a:ln>
        </p:spPr>
      </p:sp>
      <p:sp>
        <p:nvSpPr>
          <p:cNvPr id="3" name="Zástupný symbol pro poznámky 2"/>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lstStyle/>
          <a:p>
            <a:pPr lvl="0"/>
            <a:endParaRPr lang="cs-CZ"/>
          </a:p>
        </p:txBody>
      </p:sp>
      <p:sp>
        <p:nvSpPr>
          <p:cNvPr id="4" name="Zástupný symbol pro záhlaví 3"/>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lstStyle>
            <a:lvl1pPr marL="0" marR="0" lvl="0" indent="0" algn="l" defTabSz="914400" rtl="0" fontAlgn="auto" hangingPunct="0">
              <a:lnSpc>
                <a:spcPct val="100000"/>
              </a:lnSpc>
              <a:spcBef>
                <a:spcPts val="0"/>
              </a:spcBef>
              <a:spcAft>
                <a:spcPts val="0"/>
              </a:spcAft>
              <a:buNone/>
              <a:tabLst/>
              <a:defRPr lang="cs-CZ"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cs-CZ"/>
          </a:p>
        </p:txBody>
      </p:sp>
      <p:sp>
        <p:nvSpPr>
          <p:cNvPr id="5" name="Zástupný symbol pro datum 4"/>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lstStyle>
            <a:lvl1pPr marL="0" marR="0" lvl="0" indent="0" algn="r" defTabSz="914400" rtl="0" fontAlgn="auto" hangingPunct="0">
              <a:lnSpc>
                <a:spcPct val="100000"/>
              </a:lnSpc>
              <a:spcBef>
                <a:spcPts val="0"/>
              </a:spcBef>
              <a:spcAft>
                <a:spcPts val="0"/>
              </a:spcAft>
              <a:buNone/>
              <a:tabLst/>
              <a:defRPr lang="cs-CZ"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cs-CZ"/>
          </a:p>
        </p:txBody>
      </p:sp>
      <p:sp>
        <p:nvSpPr>
          <p:cNvPr id="6" name="Zástupný symbol pro zápatí 5"/>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lstStyle>
            <a:lvl1pPr marL="0" marR="0" lvl="0" indent="0" algn="l" defTabSz="914400" rtl="0" fontAlgn="auto" hangingPunct="0">
              <a:lnSpc>
                <a:spcPct val="100000"/>
              </a:lnSpc>
              <a:spcBef>
                <a:spcPts val="0"/>
              </a:spcBef>
              <a:spcAft>
                <a:spcPts val="0"/>
              </a:spcAft>
              <a:buNone/>
              <a:tabLst/>
              <a:defRPr lang="cs-CZ"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cs-CZ"/>
          </a:p>
        </p:txBody>
      </p:sp>
      <p:sp>
        <p:nvSpPr>
          <p:cNvPr id="7" name="Zástupný symbol pro číslo snímku 6"/>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lstStyle>
            <a:lvl1pPr marL="0" marR="0" lvl="0" indent="0" algn="r" defTabSz="914400" rtl="0" fontAlgn="auto" hangingPunct="0">
              <a:lnSpc>
                <a:spcPct val="100000"/>
              </a:lnSpc>
              <a:spcBef>
                <a:spcPts val="0"/>
              </a:spcBef>
              <a:spcAft>
                <a:spcPts val="0"/>
              </a:spcAft>
              <a:buNone/>
              <a:tabLst/>
              <a:defRPr lang="cs-CZ"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fld id="{A26B6BED-C07C-492D-8B55-D6C774040A36}" type="slidenum">
              <a:t>‹#›</a:t>
            </a:fld>
            <a:endParaRPr lang="cs-CZ"/>
          </a:p>
        </p:txBody>
      </p:sp>
    </p:spTree>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cs-CZ" sz="2000" b="0" i="0" u="none" strike="noStrike" kern="1200" cap="none" spc="0" baseline="0">
        <a:solidFill>
          <a:srgbClr val="000000"/>
        </a:solidFill>
        <a:uFillTx/>
        <a:latin typeface="Arial" pitchFamily="18"/>
        <a:ea typeface="SimSun"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811399"/>
          </a:xfrm>
        </p:spPr>
        <p:txBody>
          <a:bodyPr>
            <a:spAutoFit/>
          </a:bodyPr>
          <a:lstStyle/>
          <a:p>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811399"/>
          </a:xfrm>
        </p:spPr>
        <p:txBody>
          <a:bodyPr>
            <a:spAutoFit/>
          </a:bodyPr>
          <a:lstStyle/>
          <a:p>
            <a:endParaRPr lang="cs-CZ"/>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773116" y="812801"/>
            <a:ext cx="6011859" cy="4008436"/>
          </a:xfrm>
          <a:solidFill>
            <a:srgbClr val="4F81BD"/>
          </a:solidFill>
          <a:ln w="25402">
            <a:solidFill>
              <a:srgbClr val="385D8A"/>
            </a:solidFill>
            <a:prstDash val="solid"/>
          </a:ln>
        </p:spPr>
      </p:sp>
      <p:sp>
        <p:nvSpPr>
          <p:cNvPr id="3" name="Zástupný symbol pro poznámky 2"/>
          <p:cNvSpPr txBox="1">
            <a:spLocks noGrp="1"/>
          </p:cNvSpPr>
          <p:nvPr>
            <p:ph type="body" sz="quarter" idx="1"/>
          </p:nvPr>
        </p:nvSpPr>
        <p:spPr>
          <a:xfrm>
            <a:off x="755998" y="5078522"/>
            <a:ext cx="6047640" cy="4721038"/>
          </a:xfrm>
        </p:spPr>
        <p:txBody>
          <a:bodyPr/>
          <a:lstStyle/>
          <a:p>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txBox="1">
            <a:spLocks noGrp="1"/>
          </p:cNvSpPr>
          <p:nvPr>
            <p:ph type="ctrTitle"/>
          </p:nvPr>
        </p:nvSpPr>
        <p:spPr>
          <a:xfrm>
            <a:off x="728667" y="2012951"/>
            <a:ext cx="8262939" cy="1389065"/>
          </a:xfrm>
        </p:spPr>
        <p:txBody>
          <a:bodyPr/>
          <a:lstStyle>
            <a:lvl1pPr>
              <a:defRPr/>
            </a:lvl1pPr>
          </a:lstStyle>
          <a:p>
            <a:pPr lvl="0"/>
            <a:r>
              <a:rPr lang="cs-CZ"/>
              <a:t>Kliknutím lze upravit styl.</a:t>
            </a:r>
          </a:p>
        </p:txBody>
      </p:sp>
      <p:sp>
        <p:nvSpPr>
          <p:cNvPr id="3" name="Podnadpis 2"/>
          <p:cNvSpPr txBox="1">
            <a:spLocks noGrp="1"/>
          </p:cNvSpPr>
          <p:nvPr>
            <p:ph type="subTitle" idx="1"/>
          </p:nvPr>
        </p:nvSpPr>
        <p:spPr>
          <a:xfrm>
            <a:off x="1457325" y="3671892"/>
            <a:ext cx="6805614" cy="1655758"/>
          </a:xfrm>
        </p:spPr>
        <p:txBody>
          <a:bodyPr anchorCtr="1"/>
          <a:lstStyle>
            <a:lvl1pPr marL="0" indent="0" algn="ctr">
              <a:buNone/>
              <a:defRPr>
                <a:solidFill>
                  <a:srgbClr val="898989"/>
                </a:solidFill>
              </a:defRPr>
            </a:lvl1pPr>
          </a:lstStyle>
          <a:p>
            <a:pPr lvl="0"/>
            <a:r>
              <a:rPr lang="cs-CZ"/>
              <a:t>Kliknutím lze upravit styl předlohy.</a:t>
            </a:r>
          </a:p>
        </p:txBody>
      </p:sp>
      <p:sp>
        <p:nvSpPr>
          <p:cNvPr id="4" name="Zástupný symbol pro datum 3"/>
          <p:cNvSpPr txBox="1">
            <a:spLocks noGrp="1"/>
          </p:cNvSpPr>
          <p:nvPr>
            <p:ph type="dt" sz="half" idx="7"/>
          </p:nvPr>
        </p:nvSpPr>
        <p:spPr/>
        <p:txBody>
          <a:bodyPr/>
          <a:lstStyle>
            <a:lvl1pPr>
              <a:defRPr/>
            </a:lvl1pPr>
          </a:lstStyle>
          <a:p>
            <a:pPr lvl="0"/>
            <a:endParaRPr lang="cs-CZ"/>
          </a:p>
        </p:txBody>
      </p:sp>
      <p:sp>
        <p:nvSpPr>
          <p:cNvPr id="5" name="Zástupný symbol pro zápatí 4"/>
          <p:cNvSpPr txBox="1">
            <a:spLocks noGrp="1"/>
          </p:cNvSpPr>
          <p:nvPr>
            <p:ph type="ftr" sz="quarter" idx="9"/>
          </p:nvPr>
        </p:nvSpPr>
        <p:spPr/>
        <p:txBody>
          <a:bodyPr/>
          <a:lstStyle>
            <a:lvl1pPr>
              <a:defRPr/>
            </a:lvl1pPr>
          </a:lstStyle>
          <a:p>
            <a:pPr lvl="0"/>
            <a:endParaRPr lang="cs-CZ"/>
          </a:p>
        </p:txBody>
      </p:sp>
      <p:sp>
        <p:nvSpPr>
          <p:cNvPr id="6" name="Zástupný symbol pro číslo snímku 5"/>
          <p:cNvSpPr txBox="1">
            <a:spLocks noGrp="1"/>
          </p:cNvSpPr>
          <p:nvPr>
            <p:ph type="sldNum" sz="quarter" idx="8"/>
          </p:nvPr>
        </p:nvSpPr>
        <p:spPr/>
        <p:txBody>
          <a:bodyPr/>
          <a:lstStyle>
            <a:lvl1pPr>
              <a:defRPr/>
            </a:lvl1pPr>
          </a:lstStyle>
          <a:p>
            <a:pPr lvl="0"/>
            <a:fld id="{B151CFAE-2F40-48A1-AE5C-426C7D0CE8B8}" type="slidenum">
              <a:t>‹#›</a:t>
            </a:fld>
            <a:endParaRPr lang="cs-CZ"/>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lstStyle>
            <a:lvl1pPr>
              <a:defRPr/>
            </a:lvl1pPr>
          </a:lstStyle>
          <a:p>
            <a:pPr lvl="0"/>
            <a:r>
              <a:rPr lang="cs-CZ"/>
              <a:t>Kliknutím lze upravit styl.</a:t>
            </a:r>
          </a:p>
        </p:txBody>
      </p:sp>
      <p:sp>
        <p:nvSpPr>
          <p:cNvPr id="3" name="Zástupný symbol pro svislý text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txBox="1">
            <a:spLocks noGrp="1"/>
          </p:cNvSpPr>
          <p:nvPr>
            <p:ph type="dt" sz="half" idx="7"/>
          </p:nvPr>
        </p:nvSpPr>
        <p:spPr/>
        <p:txBody>
          <a:bodyPr/>
          <a:lstStyle>
            <a:lvl1pPr>
              <a:defRPr/>
            </a:lvl1pPr>
          </a:lstStyle>
          <a:p>
            <a:pPr lvl="0"/>
            <a:endParaRPr lang="cs-CZ"/>
          </a:p>
        </p:txBody>
      </p:sp>
      <p:sp>
        <p:nvSpPr>
          <p:cNvPr id="5" name="Zástupný symbol pro zápatí 4"/>
          <p:cNvSpPr txBox="1">
            <a:spLocks noGrp="1"/>
          </p:cNvSpPr>
          <p:nvPr>
            <p:ph type="ftr" sz="quarter" idx="9"/>
          </p:nvPr>
        </p:nvSpPr>
        <p:spPr/>
        <p:txBody>
          <a:bodyPr/>
          <a:lstStyle>
            <a:lvl1pPr>
              <a:defRPr/>
            </a:lvl1pPr>
          </a:lstStyle>
          <a:p>
            <a:pPr lvl="0"/>
            <a:endParaRPr lang="cs-CZ"/>
          </a:p>
        </p:txBody>
      </p:sp>
      <p:sp>
        <p:nvSpPr>
          <p:cNvPr id="6" name="Zástupný symbol pro číslo snímku 5"/>
          <p:cNvSpPr txBox="1">
            <a:spLocks noGrp="1"/>
          </p:cNvSpPr>
          <p:nvPr>
            <p:ph type="sldNum" sz="quarter" idx="8"/>
          </p:nvPr>
        </p:nvSpPr>
        <p:spPr/>
        <p:txBody>
          <a:bodyPr/>
          <a:lstStyle>
            <a:lvl1pPr>
              <a:defRPr/>
            </a:lvl1pPr>
          </a:lstStyle>
          <a:p>
            <a:pPr lvl="0"/>
            <a:fld id="{0817C490-AB7F-4600-80B7-E57F3DA1DFE7}" type="slidenum">
              <a:t>‹#›</a:t>
            </a:fld>
            <a:endParaRPr lang="cs-CZ"/>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txBox="1">
            <a:spLocks noGrp="1"/>
          </p:cNvSpPr>
          <p:nvPr>
            <p:ph type="title" orient="vert"/>
          </p:nvPr>
        </p:nvSpPr>
        <p:spPr>
          <a:xfrm>
            <a:off x="7046915" y="258766"/>
            <a:ext cx="2185982" cy="5534021"/>
          </a:xfrm>
        </p:spPr>
        <p:txBody>
          <a:bodyPr vert="eaVert"/>
          <a:lstStyle>
            <a:lvl1pPr>
              <a:defRPr/>
            </a:lvl1pPr>
          </a:lstStyle>
          <a:p>
            <a:pPr lvl="0"/>
            <a:r>
              <a:rPr lang="cs-CZ"/>
              <a:t>Kliknutím lze upravit styl.</a:t>
            </a:r>
          </a:p>
        </p:txBody>
      </p:sp>
      <p:sp>
        <p:nvSpPr>
          <p:cNvPr id="3" name="Zástupný symbol pro svislý text 2"/>
          <p:cNvSpPr txBox="1">
            <a:spLocks noGrp="1"/>
          </p:cNvSpPr>
          <p:nvPr>
            <p:ph type="body" orient="vert" idx="1"/>
          </p:nvPr>
        </p:nvSpPr>
        <p:spPr>
          <a:xfrm>
            <a:off x="485775" y="258766"/>
            <a:ext cx="6408736" cy="5534021"/>
          </a:xfrm>
        </p:spPr>
        <p:txBody>
          <a:bodyPr vert="eaVert"/>
          <a:lstStyle>
            <a:lvl1pPr>
              <a:defRPr/>
            </a:lvl1pPr>
            <a:lvl2pPr>
              <a:defRPr/>
            </a:lvl2pPr>
            <a:lvl3pPr>
              <a:defRPr/>
            </a:lvl3pPr>
            <a:lvl4pPr>
              <a:defRPr/>
            </a:lvl4pPr>
            <a:lvl5pPr>
              <a:defRPr/>
            </a:lvl5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txBox="1">
            <a:spLocks noGrp="1"/>
          </p:cNvSpPr>
          <p:nvPr>
            <p:ph type="dt" sz="half" idx="7"/>
          </p:nvPr>
        </p:nvSpPr>
        <p:spPr/>
        <p:txBody>
          <a:bodyPr/>
          <a:lstStyle>
            <a:lvl1pPr>
              <a:defRPr/>
            </a:lvl1pPr>
          </a:lstStyle>
          <a:p>
            <a:pPr lvl="0"/>
            <a:endParaRPr lang="cs-CZ"/>
          </a:p>
        </p:txBody>
      </p:sp>
      <p:sp>
        <p:nvSpPr>
          <p:cNvPr id="5" name="Zástupný symbol pro zápatí 4"/>
          <p:cNvSpPr txBox="1">
            <a:spLocks noGrp="1"/>
          </p:cNvSpPr>
          <p:nvPr>
            <p:ph type="ftr" sz="quarter" idx="9"/>
          </p:nvPr>
        </p:nvSpPr>
        <p:spPr/>
        <p:txBody>
          <a:bodyPr/>
          <a:lstStyle>
            <a:lvl1pPr>
              <a:defRPr/>
            </a:lvl1pPr>
          </a:lstStyle>
          <a:p>
            <a:pPr lvl="0"/>
            <a:endParaRPr lang="cs-CZ"/>
          </a:p>
        </p:txBody>
      </p:sp>
      <p:sp>
        <p:nvSpPr>
          <p:cNvPr id="6" name="Zástupný symbol pro číslo snímku 5"/>
          <p:cNvSpPr txBox="1">
            <a:spLocks noGrp="1"/>
          </p:cNvSpPr>
          <p:nvPr>
            <p:ph type="sldNum" sz="quarter" idx="8"/>
          </p:nvPr>
        </p:nvSpPr>
        <p:spPr/>
        <p:txBody>
          <a:bodyPr/>
          <a:lstStyle>
            <a:lvl1pPr>
              <a:defRPr/>
            </a:lvl1pPr>
          </a:lstStyle>
          <a:p>
            <a:pPr lvl="0"/>
            <a:fld id="{1B67F055-E8BA-4FEF-8F82-721730833E64}" type="slidenum">
              <a:t>‹#›</a:t>
            </a:fld>
            <a:endParaRPr lang="cs-CZ"/>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lstStyle>
            <a:lvl1pPr>
              <a:defRPr/>
            </a:lvl1pPr>
          </a:lstStyle>
          <a:p>
            <a:pPr lvl="0"/>
            <a:r>
              <a:rPr lang="cs-CZ"/>
              <a:t>Kliknutím lze upravit styl.</a:t>
            </a:r>
          </a:p>
        </p:txBody>
      </p:sp>
      <p:sp>
        <p:nvSpPr>
          <p:cNvPr id="3" name="Zástupný symbol pro obsah 2"/>
          <p:cNvSpPr txBox="1">
            <a:spLocks noGrp="1"/>
          </p:cNvSpPr>
          <p:nvPr>
            <p:ph idx="1"/>
          </p:nvPr>
        </p:nvSpPr>
        <p:spPr/>
        <p:txBody>
          <a:bodyPr/>
          <a:lstStyle>
            <a:lvl1pPr>
              <a:defRPr/>
            </a:lvl1pPr>
            <a:lvl2pPr>
              <a:defRPr/>
            </a:lvl2pPr>
            <a:lvl3pPr>
              <a:defRPr/>
            </a:lvl3pPr>
            <a:lvl4pPr>
              <a:defRPr/>
            </a:lvl4pPr>
            <a:lvl5pPr>
              <a:defRPr/>
            </a:lvl5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txBox="1">
            <a:spLocks noGrp="1"/>
          </p:cNvSpPr>
          <p:nvPr>
            <p:ph type="dt" sz="half" idx="7"/>
          </p:nvPr>
        </p:nvSpPr>
        <p:spPr/>
        <p:txBody>
          <a:bodyPr/>
          <a:lstStyle>
            <a:lvl1pPr>
              <a:defRPr/>
            </a:lvl1pPr>
          </a:lstStyle>
          <a:p>
            <a:pPr lvl="0"/>
            <a:endParaRPr lang="cs-CZ"/>
          </a:p>
        </p:txBody>
      </p:sp>
      <p:sp>
        <p:nvSpPr>
          <p:cNvPr id="5" name="Zástupný symbol pro zápatí 4"/>
          <p:cNvSpPr txBox="1">
            <a:spLocks noGrp="1"/>
          </p:cNvSpPr>
          <p:nvPr>
            <p:ph type="ftr" sz="quarter" idx="9"/>
          </p:nvPr>
        </p:nvSpPr>
        <p:spPr/>
        <p:txBody>
          <a:bodyPr/>
          <a:lstStyle>
            <a:lvl1pPr>
              <a:defRPr/>
            </a:lvl1pPr>
          </a:lstStyle>
          <a:p>
            <a:pPr lvl="0"/>
            <a:endParaRPr lang="cs-CZ"/>
          </a:p>
        </p:txBody>
      </p:sp>
      <p:sp>
        <p:nvSpPr>
          <p:cNvPr id="6" name="Zástupný symbol pro číslo snímku 5"/>
          <p:cNvSpPr txBox="1">
            <a:spLocks noGrp="1"/>
          </p:cNvSpPr>
          <p:nvPr>
            <p:ph type="sldNum" sz="quarter" idx="8"/>
          </p:nvPr>
        </p:nvSpPr>
        <p:spPr/>
        <p:txBody>
          <a:bodyPr/>
          <a:lstStyle>
            <a:lvl1pPr>
              <a:defRPr/>
            </a:lvl1pPr>
          </a:lstStyle>
          <a:p>
            <a:pPr lvl="0"/>
            <a:fld id="{6BFAC5DB-DBDE-4A1C-874A-C7CEB82FB68E}" type="slidenum">
              <a:t>‹#›</a:t>
            </a:fld>
            <a:endParaRPr lang="cs-CZ"/>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txBox="1">
            <a:spLocks noGrp="1"/>
          </p:cNvSpPr>
          <p:nvPr>
            <p:ph type="title"/>
          </p:nvPr>
        </p:nvSpPr>
        <p:spPr>
          <a:xfrm>
            <a:off x="768352" y="4164013"/>
            <a:ext cx="8261347" cy="1287466"/>
          </a:xfrm>
        </p:spPr>
        <p:txBody>
          <a:bodyPr anchor="t" anchorCtr="0"/>
          <a:lstStyle>
            <a:lvl1pPr algn="l">
              <a:defRPr sz="4000" b="1" cap="all"/>
            </a:lvl1pPr>
          </a:lstStyle>
          <a:p>
            <a:pPr lvl="0"/>
            <a:r>
              <a:rPr lang="cs-CZ"/>
              <a:t>Kliknutím lze upravit styl.</a:t>
            </a:r>
          </a:p>
        </p:txBody>
      </p:sp>
      <p:sp>
        <p:nvSpPr>
          <p:cNvPr id="3" name="Zástupný symbol pro text 2"/>
          <p:cNvSpPr txBox="1">
            <a:spLocks noGrp="1"/>
          </p:cNvSpPr>
          <p:nvPr>
            <p:ph type="body" idx="1"/>
          </p:nvPr>
        </p:nvSpPr>
        <p:spPr>
          <a:xfrm>
            <a:off x="768352" y="2746372"/>
            <a:ext cx="8261347" cy="1417640"/>
          </a:xfrm>
        </p:spPr>
        <p:txBody>
          <a:bodyPr anchor="b"/>
          <a:lstStyle>
            <a:lvl1pPr marL="0" indent="0">
              <a:buNone/>
              <a:defRPr sz="2000">
                <a:solidFill>
                  <a:srgbClr val="898989"/>
                </a:solidFill>
              </a:defRPr>
            </a:lvl1pPr>
          </a:lstStyle>
          <a:p>
            <a:pPr lvl="0"/>
            <a:r>
              <a:rPr lang="cs-CZ"/>
              <a:t>Kliknutím lze upravit styly předlohy textu.</a:t>
            </a:r>
          </a:p>
        </p:txBody>
      </p:sp>
      <p:sp>
        <p:nvSpPr>
          <p:cNvPr id="4" name="Zástupný symbol pro datum 3"/>
          <p:cNvSpPr txBox="1">
            <a:spLocks noGrp="1"/>
          </p:cNvSpPr>
          <p:nvPr>
            <p:ph type="dt" sz="half" idx="7"/>
          </p:nvPr>
        </p:nvSpPr>
        <p:spPr/>
        <p:txBody>
          <a:bodyPr/>
          <a:lstStyle>
            <a:lvl1pPr>
              <a:defRPr/>
            </a:lvl1pPr>
          </a:lstStyle>
          <a:p>
            <a:pPr lvl="0"/>
            <a:endParaRPr lang="cs-CZ"/>
          </a:p>
        </p:txBody>
      </p:sp>
      <p:sp>
        <p:nvSpPr>
          <p:cNvPr id="5" name="Zástupný symbol pro zápatí 4"/>
          <p:cNvSpPr txBox="1">
            <a:spLocks noGrp="1"/>
          </p:cNvSpPr>
          <p:nvPr>
            <p:ph type="ftr" sz="quarter" idx="9"/>
          </p:nvPr>
        </p:nvSpPr>
        <p:spPr/>
        <p:txBody>
          <a:bodyPr/>
          <a:lstStyle>
            <a:lvl1pPr>
              <a:defRPr/>
            </a:lvl1pPr>
          </a:lstStyle>
          <a:p>
            <a:pPr lvl="0"/>
            <a:endParaRPr lang="cs-CZ"/>
          </a:p>
        </p:txBody>
      </p:sp>
      <p:sp>
        <p:nvSpPr>
          <p:cNvPr id="6" name="Zástupný symbol pro číslo snímku 5"/>
          <p:cNvSpPr txBox="1">
            <a:spLocks noGrp="1"/>
          </p:cNvSpPr>
          <p:nvPr>
            <p:ph type="sldNum" sz="quarter" idx="8"/>
          </p:nvPr>
        </p:nvSpPr>
        <p:spPr/>
        <p:txBody>
          <a:bodyPr/>
          <a:lstStyle>
            <a:lvl1pPr>
              <a:defRPr/>
            </a:lvl1pPr>
          </a:lstStyle>
          <a:p>
            <a:pPr lvl="0"/>
            <a:fld id="{65E0BB53-1E66-4402-8B33-9CDACEC17094}" type="slidenum">
              <a:t>‹#›</a:t>
            </a:fld>
            <a:endParaRPr lang="cs-CZ"/>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lstStyle>
            <a:lvl1pPr>
              <a:defRPr/>
            </a:lvl1pPr>
          </a:lstStyle>
          <a:p>
            <a:pPr lvl="0"/>
            <a:r>
              <a:rPr lang="cs-CZ"/>
              <a:t>Kliknutím lze upravit styl.</a:t>
            </a:r>
          </a:p>
        </p:txBody>
      </p:sp>
      <p:sp>
        <p:nvSpPr>
          <p:cNvPr id="3" name="Zástupný symbol pro obsah 2"/>
          <p:cNvSpPr txBox="1">
            <a:spLocks noGrp="1"/>
          </p:cNvSpPr>
          <p:nvPr>
            <p:ph idx="1"/>
          </p:nvPr>
        </p:nvSpPr>
        <p:spPr>
          <a:xfrm>
            <a:off x="485775" y="1516066"/>
            <a:ext cx="4297359" cy="4276721"/>
          </a:xfrm>
        </p:spPr>
        <p:txBody>
          <a:bodyPr/>
          <a:lstStyle>
            <a:lvl1pPr>
              <a:defRPr sz="2800"/>
            </a:lvl1pPr>
            <a:lvl2pPr>
              <a:defRPr sz="2400"/>
            </a:lvl2pPr>
            <a:lvl3pPr>
              <a:defRPr sz="2000"/>
            </a:lvl3pPr>
            <a:lvl4pPr>
              <a:defRPr sz="1800"/>
            </a:lvl4pPr>
            <a:lvl5pPr>
              <a:defRPr sz="1800"/>
            </a:lvl5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obsah 3"/>
          <p:cNvSpPr txBox="1">
            <a:spLocks noGrp="1"/>
          </p:cNvSpPr>
          <p:nvPr>
            <p:ph idx="2"/>
          </p:nvPr>
        </p:nvSpPr>
        <p:spPr>
          <a:xfrm>
            <a:off x="4935538" y="1516066"/>
            <a:ext cx="4297359" cy="4276721"/>
          </a:xfrm>
        </p:spPr>
        <p:txBody>
          <a:bodyPr/>
          <a:lstStyle>
            <a:lvl1pPr>
              <a:defRPr sz="2800"/>
            </a:lvl1pPr>
            <a:lvl2pPr>
              <a:defRPr sz="2400"/>
            </a:lvl2pPr>
            <a:lvl3pPr>
              <a:defRPr sz="2000"/>
            </a:lvl3pPr>
            <a:lvl4pPr>
              <a:defRPr sz="1800"/>
            </a:lvl4pPr>
            <a:lvl5pPr>
              <a:defRPr sz="1800"/>
            </a:lvl5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datum 4"/>
          <p:cNvSpPr txBox="1">
            <a:spLocks noGrp="1"/>
          </p:cNvSpPr>
          <p:nvPr>
            <p:ph type="dt" sz="half" idx="7"/>
          </p:nvPr>
        </p:nvSpPr>
        <p:spPr/>
        <p:txBody>
          <a:bodyPr/>
          <a:lstStyle>
            <a:lvl1pPr>
              <a:defRPr/>
            </a:lvl1pPr>
          </a:lstStyle>
          <a:p>
            <a:pPr lvl="0"/>
            <a:endParaRPr lang="cs-CZ"/>
          </a:p>
        </p:txBody>
      </p:sp>
      <p:sp>
        <p:nvSpPr>
          <p:cNvPr id="6" name="Zástupný symbol pro zápatí 5"/>
          <p:cNvSpPr txBox="1">
            <a:spLocks noGrp="1"/>
          </p:cNvSpPr>
          <p:nvPr>
            <p:ph type="ftr" sz="quarter" idx="9"/>
          </p:nvPr>
        </p:nvSpPr>
        <p:spPr/>
        <p:txBody>
          <a:bodyPr/>
          <a:lstStyle>
            <a:lvl1pPr>
              <a:defRPr/>
            </a:lvl1pPr>
          </a:lstStyle>
          <a:p>
            <a:pPr lvl="0"/>
            <a:endParaRPr lang="cs-CZ"/>
          </a:p>
        </p:txBody>
      </p:sp>
      <p:sp>
        <p:nvSpPr>
          <p:cNvPr id="7" name="Zástupný symbol pro číslo snímku 6"/>
          <p:cNvSpPr txBox="1">
            <a:spLocks noGrp="1"/>
          </p:cNvSpPr>
          <p:nvPr>
            <p:ph type="sldNum" sz="quarter" idx="8"/>
          </p:nvPr>
        </p:nvSpPr>
        <p:spPr/>
        <p:txBody>
          <a:bodyPr/>
          <a:lstStyle>
            <a:lvl1pPr>
              <a:defRPr/>
            </a:lvl1pPr>
          </a:lstStyle>
          <a:p>
            <a:pPr lvl="0"/>
            <a:fld id="{2146D4F1-7ECD-47EE-A742-DBB7DAC32D38}" type="slidenum">
              <a:t>‹#›</a:t>
            </a:fld>
            <a:endParaRPr lang="cs-CZ"/>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txBox="1">
            <a:spLocks noGrp="1"/>
          </p:cNvSpPr>
          <p:nvPr>
            <p:ph type="title"/>
          </p:nvPr>
        </p:nvSpPr>
        <p:spPr>
          <a:xfrm>
            <a:off x="485775" y="258766"/>
            <a:ext cx="8748714" cy="1081085"/>
          </a:xfrm>
        </p:spPr>
        <p:txBody>
          <a:bodyPr/>
          <a:lstStyle>
            <a:lvl1pPr>
              <a:defRPr/>
            </a:lvl1pPr>
          </a:lstStyle>
          <a:p>
            <a:pPr lvl="0"/>
            <a:r>
              <a:rPr lang="cs-CZ"/>
              <a:t>Kliknutím lze upravit styl.</a:t>
            </a:r>
          </a:p>
        </p:txBody>
      </p:sp>
      <p:sp>
        <p:nvSpPr>
          <p:cNvPr id="3" name="Zástupný symbol pro text 2"/>
          <p:cNvSpPr txBox="1">
            <a:spLocks noGrp="1"/>
          </p:cNvSpPr>
          <p:nvPr>
            <p:ph type="body" idx="1"/>
          </p:nvPr>
        </p:nvSpPr>
        <p:spPr>
          <a:xfrm>
            <a:off x="485775" y="1450979"/>
            <a:ext cx="4295778" cy="604839"/>
          </a:xfrm>
        </p:spPr>
        <p:txBody>
          <a:bodyPr anchor="b"/>
          <a:lstStyle>
            <a:lvl1pPr marL="0" indent="0">
              <a:buNone/>
              <a:defRPr sz="2400" b="1"/>
            </a:lvl1pPr>
          </a:lstStyle>
          <a:p>
            <a:pPr lvl="0"/>
            <a:r>
              <a:rPr lang="cs-CZ"/>
              <a:t>Kliknutím lze upravit styly předlohy textu.</a:t>
            </a:r>
          </a:p>
        </p:txBody>
      </p:sp>
      <p:sp>
        <p:nvSpPr>
          <p:cNvPr id="4" name="Zástupný symbol pro obsah 3"/>
          <p:cNvSpPr txBox="1">
            <a:spLocks noGrp="1"/>
          </p:cNvSpPr>
          <p:nvPr>
            <p:ph idx="2"/>
          </p:nvPr>
        </p:nvSpPr>
        <p:spPr>
          <a:xfrm>
            <a:off x="485775" y="2055808"/>
            <a:ext cx="4295778" cy="3732215"/>
          </a:xfrm>
        </p:spPr>
        <p:txBody>
          <a:bodyPr/>
          <a:lstStyle>
            <a:lvl1pPr>
              <a:defRPr sz="2400"/>
            </a:lvl1pPr>
            <a:lvl2pPr>
              <a:defRPr sz="2000"/>
            </a:lvl2pPr>
            <a:lvl3pPr>
              <a:defRPr sz="1800"/>
            </a:lvl3pPr>
            <a:lvl4pPr>
              <a:defRPr sz="1600"/>
            </a:lvl4pPr>
            <a:lvl5pPr>
              <a:defRPr sz="1600"/>
            </a:lvl5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text 4"/>
          <p:cNvSpPr txBox="1">
            <a:spLocks noGrp="1"/>
          </p:cNvSpPr>
          <p:nvPr>
            <p:ph type="body" idx="3"/>
          </p:nvPr>
        </p:nvSpPr>
        <p:spPr>
          <a:xfrm>
            <a:off x="4937129" y="1450979"/>
            <a:ext cx="4297359" cy="604839"/>
          </a:xfrm>
        </p:spPr>
        <p:txBody>
          <a:bodyPr anchor="b"/>
          <a:lstStyle>
            <a:lvl1pPr marL="0" indent="0">
              <a:buNone/>
              <a:defRPr sz="2400" b="1"/>
            </a:lvl1pPr>
          </a:lstStyle>
          <a:p>
            <a:pPr lvl="0"/>
            <a:r>
              <a:rPr lang="cs-CZ"/>
              <a:t>Kliknutím lze upravit styly předlohy textu.</a:t>
            </a:r>
          </a:p>
        </p:txBody>
      </p:sp>
      <p:sp>
        <p:nvSpPr>
          <p:cNvPr id="6" name="Zástupný symbol pro obsah 5"/>
          <p:cNvSpPr txBox="1">
            <a:spLocks noGrp="1"/>
          </p:cNvSpPr>
          <p:nvPr>
            <p:ph idx="4"/>
          </p:nvPr>
        </p:nvSpPr>
        <p:spPr>
          <a:xfrm>
            <a:off x="4937129" y="2055808"/>
            <a:ext cx="4297359" cy="3732215"/>
          </a:xfrm>
        </p:spPr>
        <p:txBody>
          <a:bodyPr/>
          <a:lstStyle>
            <a:lvl1pPr>
              <a:defRPr sz="2400"/>
            </a:lvl1pPr>
            <a:lvl2pPr>
              <a:defRPr sz="2000"/>
            </a:lvl2pPr>
            <a:lvl3pPr>
              <a:defRPr sz="1800"/>
            </a:lvl3pPr>
            <a:lvl4pPr>
              <a:defRPr sz="1600"/>
            </a:lvl4pPr>
            <a:lvl5pPr>
              <a:defRPr sz="1600"/>
            </a:lvl5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7" name="Zástupný symbol pro datum 6"/>
          <p:cNvSpPr txBox="1">
            <a:spLocks noGrp="1"/>
          </p:cNvSpPr>
          <p:nvPr>
            <p:ph type="dt" sz="half" idx="7"/>
          </p:nvPr>
        </p:nvSpPr>
        <p:spPr/>
        <p:txBody>
          <a:bodyPr/>
          <a:lstStyle>
            <a:lvl1pPr>
              <a:defRPr/>
            </a:lvl1pPr>
          </a:lstStyle>
          <a:p>
            <a:pPr lvl="0"/>
            <a:endParaRPr lang="cs-CZ"/>
          </a:p>
        </p:txBody>
      </p:sp>
      <p:sp>
        <p:nvSpPr>
          <p:cNvPr id="8" name="Zástupný symbol pro zápatí 7"/>
          <p:cNvSpPr txBox="1">
            <a:spLocks noGrp="1"/>
          </p:cNvSpPr>
          <p:nvPr>
            <p:ph type="ftr" sz="quarter" idx="9"/>
          </p:nvPr>
        </p:nvSpPr>
        <p:spPr/>
        <p:txBody>
          <a:bodyPr/>
          <a:lstStyle>
            <a:lvl1pPr>
              <a:defRPr/>
            </a:lvl1pPr>
          </a:lstStyle>
          <a:p>
            <a:pPr lvl="0"/>
            <a:endParaRPr lang="cs-CZ"/>
          </a:p>
        </p:txBody>
      </p:sp>
      <p:sp>
        <p:nvSpPr>
          <p:cNvPr id="9" name="Zástupný symbol pro číslo snímku 8"/>
          <p:cNvSpPr txBox="1">
            <a:spLocks noGrp="1"/>
          </p:cNvSpPr>
          <p:nvPr>
            <p:ph type="sldNum" sz="quarter" idx="8"/>
          </p:nvPr>
        </p:nvSpPr>
        <p:spPr/>
        <p:txBody>
          <a:bodyPr/>
          <a:lstStyle>
            <a:lvl1pPr>
              <a:defRPr/>
            </a:lvl1pPr>
          </a:lstStyle>
          <a:p>
            <a:pPr lvl="0"/>
            <a:fld id="{5D2E98BF-F25E-48D4-81D2-124CE58A9E19}" type="slidenum">
              <a:t>‹#›</a:t>
            </a:fld>
            <a:endParaRPr lang="cs-CZ"/>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lstStyle>
            <a:lvl1pPr>
              <a:defRPr/>
            </a:lvl1pPr>
          </a:lstStyle>
          <a:p>
            <a:pPr lvl="0"/>
            <a:r>
              <a:rPr lang="cs-CZ"/>
              <a:t>Kliknutím lze upravit styl.</a:t>
            </a:r>
          </a:p>
        </p:txBody>
      </p:sp>
      <p:sp>
        <p:nvSpPr>
          <p:cNvPr id="3" name="Zástupný symbol pro datum 2"/>
          <p:cNvSpPr txBox="1">
            <a:spLocks noGrp="1"/>
          </p:cNvSpPr>
          <p:nvPr>
            <p:ph type="dt" sz="half" idx="7"/>
          </p:nvPr>
        </p:nvSpPr>
        <p:spPr/>
        <p:txBody>
          <a:bodyPr/>
          <a:lstStyle>
            <a:lvl1pPr>
              <a:defRPr/>
            </a:lvl1pPr>
          </a:lstStyle>
          <a:p>
            <a:pPr lvl="0"/>
            <a:endParaRPr lang="cs-CZ"/>
          </a:p>
        </p:txBody>
      </p:sp>
      <p:sp>
        <p:nvSpPr>
          <p:cNvPr id="4" name="Zástupný symbol pro zápatí 3"/>
          <p:cNvSpPr txBox="1">
            <a:spLocks noGrp="1"/>
          </p:cNvSpPr>
          <p:nvPr>
            <p:ph type="ftr" sz="quarter" idx="9"/>
          </p:nvPr>
        </p:nvSpPr>
        <p:spPr/>
        <p:txBody>
          <a:bodyPr/>
          <a:lstStyle>
            <a:lvl1pPr>
              <a:defRPr/>
            </a:lvl1pPr>
          </a:lstStyle>
          <a:p>
            <a:pPr lvl="0"/>
            <a:endParaRPr lang="cs-CZ"/>
          </a:p>
        </p:txBody>
      </p:sp>
      <p:sp>
        <p:nvSpPr>
          <p:cNvPr id="5" name="Zástupný symbol pro číslo snímku 4"/>
          <p:cNvSpPr txBox="1">
            <a:spLocks noGrp="1"/>
          </p:cNvSpPr>
          <p:nvPr>
            <p:ph type="sldNum" sz="quarter" idx="8"/>
          </p:nvPr>
        </p:nvSpPr>
        <p:spPr/>
        <p:txBody>
          <a:bodyPr/>
          <a:lstStyle>
            <a:lvl1pPr>
              <a:defRPr/>
            </a:lvl1pPr>
          </a:lstStyle>
          <a:p>
            <a:pPr lvl="0"/>
            <a:fld id="{795CB0B0-DAE5-410A-BF89-15D8B62C9B1C}" type="slidenum">
              <a:t>‹#›</a:t>
            </a:fld>
            <a:endParaRPr lang="cs-CZ"/>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txBox="1">
            <a:spLocks noGrp="1"/>
          </p:cNvSpPr>
          <p:nvPr>
            <p:ph type="dt" sz="half" idx="7"/>
          </p:nvPr>
        </p:nvSpPr>
        <p:spPr/>
        <p:txBody>
          <a:bodyPr/>
          <a:lstStyle>
            <a:lvl1pPr>
              <a:defRPr/>
            </a:lvl1pPr>
          </a:lstStyle>
          <a:p>
            <a:pPr lvl="0"/>
            <a:endParaRPr lang="cs-CZ"/>
          </a:p>
        </p:txBody>
      </p:sp>
      <p:sp>
        <p:nvSpPr>
          <p:cNvPr id="3" name="Zástupný symbol pro zápatí 2"/>
          <p:cNvSpPr txBox="1">
            <a:spLocks noGrp="1"/>
          </p:cNvSpPr>
          <p:nvPr>
            <p:ph type="ftr" sz="quarter" idx="9"/>
          </p:nvPr>
        </p:nvSpPr>
        <p:spPr/>
        <p:txBody>
          <a:bodyPr/>
          <a:lstStyle>
            <a:lvl1pPr>
              <a:defRPr/>
            </a:lvl1pPr>
          </a:lstStyle>
          <a:p>
            <a:pPr lvl="0"/>
            <a:endParaRPr lang="cs-CZ"/>
          </a:p>
        </p:txBody>
      </p:sp>
      <p:sp>
        <p:nvSpPr>
          <p:cNvPr id="4" name="Zástupný symbol pro číslo snímku 3"/>
          <p:cNvSpPr txBox="1">
            <a:spLocks noGrp="1"/>
          </p:cNvSpPr>
          <p:nvPr>
            <p:ph type="sldNum" sz="quarter" idx="8"/>
          </p:nvPr>
        </p:nvSpPr>
        <p:spPr/>
        <p:txBody>
          <a:bodyPr/>
          <a:lstStyle>
            <a:lvl1pPr>
              <a:defRPr/>
            </a:lvl1pPr>
          </a:lstStyle>
          <a:p>
            <a:pPr lvl="0"/>
            <a:fld id="{6B19275C-8CF6-402E-AD53-54C4751A7DEB}" type="slidenum">
              <a:t>‹#›</a:t>
            </a:fld>
            <a:endParaRPr lang="cs-CZ"/>
          </a:p>
        </p:txBody>
      </p:sp>
    </p:spTree>
  </p:cSld>
  <p:clrMapOvr>
    <a:masterClrMapping/>
  </p:clrMapOvr>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txBox="1">
            <a:spLocks noGrp="1"/>
          </p:cNvSpPr>
          <p:nvPr>
            <p:ph type="title"/>
          </p:nvPr>
        </p:nvSpPr>
        <p:spPr>
          <a:xfrm>
            <a:off x="485775" y="258766"/>
            <a:ext cx="3198808" cy="1096959"/>
          </a:xfrm>
        </p:spPr>
        <p:txBody>
          <a:bodyPr anchor="b" anchorCtr="0"/>
          <a:lstStyle>
            <a:lvl1pPr algn="l">
              <a:defRPr sz="2000" b="1"/>
            </a:lvl1pPr>
          </a:lstStyle>
          <a:p>
            <a:pPr lvl="0"/>
            <a:r>
              <a:rPr lang="cs-CZ"/>
              <a:t>Kliknutím lze upravit styl.</a:t>
            </a:r>
          </a:p>
        </p:txBody>
      </p:sp>
      <p:sp>
        <p:nvSpPr>
          <p:cNvPr id="3" name="Zástupný symbol pro obsah 2"/>
          <p:cNvSpPr txBox="1">
            <a:spLocks noGrp="1"/>
          </p:cNvSpPr>
          <p:nvPr>
            <p:ph idx="1"/>
          </p:nvPr>
        </p:nvSpPr>
        <p:spPr>
          <a:xfrm>
            <a:off x="3800475" y="258766"/>
            <a:ext cx="5434014" cy="5529257"/>
          </a:xfrm>
        </p:spPr>
        <p:txBody>
          <a:bodyPr/>
          <a:lstStyle>
            <a:lvl1pPr>
              <a:defRPr/>
            </a:lvl1pPr>
            <a:lvl2pPr>
              <a:defRPr/>
            </a:lvl2pPr>
            <a:lvl3pPr>
              <a:defRPr/>
            </a:lvl3pPr>
            <a:lvl4pPr>
              <a:defRPr/>
            </a:lvl4pPr>
            <a:lvl5pPr>
              <a:defRPr/>
            </a:lvl5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text 3"/>
          <p:cNvSpPr txBox="1">
            <a:spLocks noGrp="1"/>
          </p:cNvSpPr>
          <p:nvPr>
            <p:ph type="body" idx="2"/>
          </p:nvPr>
        </p:nvSpPr>
        <p:spPr>
          <a:xfrm>
            <a:off x="485775" y="1355726"/>
            <a:ext cx="3198808" cy="4432297"/>
          </a:xfrm>
        </p:spPr>
        <p:txBody>
          <a:bodyPr/>
          <a:lstStyle>
            <a:lvl1pPr marL="0" indent="0">
              <a:buNone/>
              <a:defRPr sz="1400"/>
            </a:lvl1pPr>
          </a:lstStyle>
          <a:p>
            <a:pPr lvl="0"/>
            <a:r>
              <a:rPr lang="cs-CZ"/>
              <a:t>Kliknutím lze upravit styly předlohy textu.</a:t>
            </a:r>
          </a:p>
        </p:txBody>
      </p:sp>
      <p:sp>
        <p:nvSpPr>
          <p:cNvPr id="5" name="Zástupný symbol pro datum 4"/>
          <p:cNvSpPr txBox="1">
            <a:spLocks noGrp="1"/>
          </p:cNvSpPr>
          <p:nvPr>
            <p:ph type="dt" sz="half" idx="7"/>
          </p:nvPr>
        </p:nvSpPr>
        <p:spPr/>
        <p:txBody>
          <a:bodyPr/>
          <a:lstStyle>
            <a:lvl1pPr>
              <a:defRPr/>
            </a:lvl1pPr>
          </a:lstStyle>
          <a:p>
            <a:pPr lvl="0"/>
            <a:endParaRPr lang="cs-CZ"/>
          </a:p>
        </p:txBody>
      </p:sp>
      <p:sp>
        <p:nvSpPr>
          <p:cNvPr id="6" name="Zástupný symbol pro zápatí 5"/>
          <p:cNvSpPr txBox="1">
            <a:spLocks noGrp="1"/>
          </p:cNvSpPr>
          <p:nvPr>
            <p:ph type="ftr" sz="quarter" idx="9"/>
          </p:nvPr>
        </p:nvSpPr>
        <p:spPr/>
        <p:txBody>
          <a:bodyPr/>
          <a:lstStyle>
            <a:lvl1pPr>
              <a:defRPr/>
            </a:lvl1pPr>
          </a:lstStyle>
          <a:p>
            <a:pPr lvl="0"/>
            <a:endParaRPr lang="cs-CZ"/>
          </a:p>
        </p:txBody>
      </p:sp>
      <p:sp>
        <p:nvSpPr>
          <p:cNvPr id="7" name="Zástupný symbol pro číslo snímku 6"/>
          <p:cNvSpPr txBox="1">
            <a:spLocks noGrp="1"/>
          </p:cNvSpPr>
          <p:nvPr>
            <p:ph type="sldNum" sz="quarter" idx="8"/>
          </p:nvPr>
        </p:nvSpPr>
        <p:spPr/>
        <p:txBody>
          <a:bodyPr/>
          <a:lstStyle>
            <a:lvl1pPr>
              <a:defRPr/>
            </a:lvl1pPr>
          </a:lstStyle>
          <a:p>
            <a:pPr lvl="0"/>
            <a:fld id="{1BDB516C-6379-4A9D-B340-2965629017CE}" type="slidenum">
              <a:t>‹#›</a:t>
            </a:fld>
            <a:endParaRPr lang="cs-CZ"/>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txBox="1">
            <a:spLocks noGrp="1"/>
          </p:cNvSpPr>
          <p:nvPr>
            <p:ph type="title"/>
          </p:nvPr>
        </p:nvSpPr>
        <p:spPr>
          <a:xfrm>
            <a:off x="1904996" y="4535488"/>
            <a:ext cx="5832472" cy="536579"/>
          </a:xfrm>
        </p:spPr>
        <p:txBody>
          <a:bodyPr anchor="b" anchorCtr="0"/>
          <a:lstStyle>
            <a:lvl1pPr algn="l">
              <a:defRPr sz="2000" b="1"/>
            </a:lvl1pPr>
          </a:lstStyle>
          <a:p>
            <a:pPr lvl="0"/>
            <a:r>
              <a:rPr lang="cs-CZ"/>
              <a:t>Kliknutím lze upravit styl.</a:t>
            </a:r>
          </a:p>
        </p:txBody>
      </p:sp>
      <p:sp>
        <p:nvSpPr>
          <p:cNvPr id="3" name="Zástupný symbol pro obrázek 2"/>
          <p:cNvSpPr txBox="1">
            <a:spLocks noGrp="1"/>
          </p:cNvSpPr>
          <p:nvPr>
            <p:ph type="pic" idx="1"/>
          </p:nvPr>
        </p:nvSpPr>
        <p:spPr>
          <a:xfrm>
            <a:off x="1904996" y="579436"/>
            <a:ext cx="5832472" cy="3887791"/>
          </a:xfrm>
        </p:spPr>
        <p:txBody>
          <a:bodyPr/>
          <a:lstStyle>
            <a:lvl1pPr marL="0" indent="0">
              <a:buNone/>
              <a:defRPr/>
            </a:lvl1pPr>
          </a:lstStyle>
          <a:p>
            <a:pPr lvl="0"/>
            <a:endParaRPr lang="cs-CZ"/>
          </a:p>
        </p:txBody>
      </p:sp>
      <p:sp>
        <p:nvSpPr>
          <p:cNvPr id="4" name="Zástupný symbol pro text 3"/>
          <p:cNvSpPr txBox="1">
            <a:spLocks noGrp="1"/>
          </p:cNvSpPr>
          <p:nvPr>
            <p:ph type="body" idx="2"/>
          </p:nvPr>
        </p:nvSpPr>
        <p:spPr>
          <a:xfrm>
            <a:off x="1904996" y="5072067"/>
            <a:ext cx="5832472" cy="760415"/>
          </a:xfrm>
        </p:spPr>
        <p:txBody>
          <a:bodyPr/>
          <a:lstStyle>
            <a:lvl1pPr marL="0" indent="0">
              <a:buNone/>
              <a:defRPr sz="1400"/>
            </a:lvl1pPr>
          </a:lstStyle>
          <a:p>
            <a:pPr lvl="0"/>
            <a:r>
              <a:rPr lang="cs-CZ"/>
              <a:t>Kliknutím lze upravit styly předlohy textu.</a:t>
            </a:r>
          </a:p>
        </p:txBody>
      </p:sp>
      <p:sp>
        <p:nvSpPr>
          <p:cNvPr id="5" name="Zástupný symbol pro datum 4"/>
          <p:cNvSpPr txBox="1">
            <a:spLocks noGrp="1"/>
          </p:cNvSpPr>
          <p:nvPr>
            <p:ph type="dt" sz="half" idx="7"/>
          </p:nvPr>
        </p:nvSpPr>
        <p:spPr/>
        <p:txBody>
          <a:bodyPr/>
          <a:lstStyle>
            <a:lvl1pPr>
              <a:defRPr/>
            </a:lvl1pPr>
          </a:lstStyle>
          <a:p>
            <a:pPr lvl="0"/>
            <a:endParaRPr lang="cs-CZ"/>
          </a:p>
        </p:txBody>
      </p:sp>
      <p:sp>
        <p:nvSpPr>
          <p:cNvPr id="6" name="Zástupný symbol pro zápatí 5"/>
          <p:cNvSpPr txBox="1">
            <a:spLocks noGrp="1"/>
          </p:cNvSpPr>
          <p:nvPr>
            <p:ph type="ftr" sz="quarter" idx="9"/>
          </p:nvPr>
        </p:nvSpPr>
        <p:spPr/>
        <p:txBody>
          <a:bodyPr/>
          <a:lstStyle>
            <a:lvl1pPr>
              <a:defRPr/>
            </a:lvl1pPr>
          </a:lstStyle>
          <a:p>
            <a:pPr lvl="0"/>
            <a:endParaRPr lang="cs-CZ"/>
          </a:p>
        </p:txBody>
      </p:sp>
      <p:sp>
        <p:nvSpPr>
          <p:cNvPr id="7" name="Zástupný symbol pro číslo snímku 6"/>
          <p:cNvSpPr txBox="1">
            <a:spLocks noGrp="1"/>
          </p:cNvSpPr>
          <p:nvPr>
            <p:ph type="sldNum" sz="quarter" idx="8"/>
          </p:nvPr>
        </p:nvSpPr>
        <p:spPr/>
        <p:txBody>
          <a:bodyPr/>
          <a:lstStyle>
            <a:lvl1pPr>
              <a:defRPr/>
            </a:lvl1pPr>
          </a:lstStyle>
          <a:p>
            <a:pPr lvl="0"/>
            <a:fld id="{EA2D2118-0AED-4E71-803D-F6428696DB4D}" type="slidenum">
              <a:t>‹#›</a:t>
            </a:fld>
            <a:endParaRPr lang="cs-CZ"/>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Zástupný symbol pro nadpis 1"/>
          <p:cNvSpPr txBox="1">
            <a:spLocks noGrp="1"/>
          </p:cNvSpPr>
          <p:nvPr>
            <p:ph type="title"/>
          </p:nvPr>
        </p:nvSpPr>
        <p:spPr>
          <a:xfrm>
            <a:off x="486003" y="258116"/>
            <a:ext cx="8747644" cy="1081799"/>
          </a:xfrm>
          <a:prstGeom prst="rect">
            <a:avLst/>
          </a:prstGeom>
          <a:noFill/>
          <a:ln>
            <a:noFill/>
          </a:ln>
        </p:spPr>
        <p:txBody>
          <a:bodyPr vert="horz" wrap="square" lIns="0" tIns="0" rIns="0" bIns="0" anchor="ctr" anchorCtr="1" compatLnSpc="1"/>
          <a:lstStyle/>
          <a:p>
            <a:pPr lvl="0"/>
            <a:endParaRPr lang="cs-CZ"/>
          </a:p>
        </p:txBody>
      </p:sp>
      <p:sp>
        <p:nvSpPr>
          <p:cNvPr id="3" name="Zástupný symbol pro text 2"/>
          <p:cNvSpPr txBox="1">
            <a:spLocks noGrp="1"/>
          </p:cNvSpPr>
          <p:nvPr>
            <p:ph type="body" idx="1"/>
          </p:nvPr>
        </p:nvSpPr>
        <p:spPr>
          <a:xfrm>
            <a:off x="486003" y="1516322"/>
            <a:ext cx="8747644" cy="4276438"/>
          </a:xfrm>
          <a:prstGeom prst="rect">
            <a:avLst/>
          </a:prstGeom>
          <a:noFill/>
          <a:ln>
            <a:noFill/>
          </a:ln>
        </p:spPr>
        <p:txBody>
          <a:bodyPr vert="horz" wrap="square" lIns="0" tIns="0" rIns="0" bIns="0" anchor="t" anchorCtr="0" compatLnSpc="1"/>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txBox="1">
            <a:spLocks noGrp="1"/>
          </p:cNvSpPr>
          <p:nvPr>
            <p:ph type="dt" sz="half" idx="2"/>
          </p:nvPr>
        </p:nvSpPr>
        <p:spPr>
          <a:xfrm>
            <a:off x="486003" y="5903284"/>
            <a:ext cx="2264401" cy="446757"/>
          </a:xfrm>
          <a:prstGeom prst="rect">
            <a:avLst/>
          </a:prstGeom>
          <a:noFill/>
          <a:ln>
            <a:noFill/>
          </a:ln>
        </p:spPr>
        <p:txBody>
          <a:bodyPr vert="horz" wrap="square" lIns="0" tIns="0" rIns="0" bIns="0" anchor="t" anchorCtr="0" compatLnSpc="1"/>
          <a:lstStyle>
            <a:lvl1pPr marL="0" marR="0" lvl="0" indent="0" algn="l" defTabSz="914400" rtl="0" fontAlgn="auto" hangingPunct="0">
              <a:lnSpc>
                <a:spcPct val="100000"/>
              </a:lnSpc>
              <a:spcBef>
                <a:spcPts val="0"/>
              </a:spcBef>
              <a:spcAft>
                <a:spcPts val="0"/>
              </a:spcAft>
              <a:buNone/>
              <a:tabLst/>
              <a:defRPr lang="cs-CZ"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cs-CZ"/>
          </a:p>
        </p:txBody>
      </p:sp>
      <p:sp>
        <p:nvSpPr>
          <p:cNvPr id="5" name="Zástupný symbol pro zápatí 4"/>
          <p:cNvSpPr txBox="1">
            <a:spLocks noGrp="1"/>
          </p:cNvSpPr>
          <p:nvPr>
            <p:ph type="ftr" sz="quarter" idx="3"/>
          </p:nvPr>
        </p:nvSpPr>
        <p:spPr>
          <a:xfrm>
            <a:off x="3324237" y="5903284"/>
            <a:ext cx="3080878" cy="446757"/>
          </a:xfrm>
          <a:prstGeom prst="rect">
            <a:avLst/>
          </a:prstGeom>
          <a:noFill/>
          <a:ln>
            <a:noFill/>
          </a:ln>
        </p:spPr>
        <p:txBody>
          <a:bodyPr vert="horz" wrap="square" lIns="0" tIns="0" rIns="0" bIns="0" anchor="t" anchorCtr="1" compatLnSpc="1"/>
          <a:lstStyle>
            <a:lvl1pPr marL="0" marR="0" lvl="0" indent="0" algn="ctr" defTabSz="914400" rtl="0" fontAlgn="auto" hangingPunct="0">
              <a:lnSpc>
                <a:spcPct val="100000"/>
              </a:lnSpc>
              <a:spcBef>
                <a:spcPts val="0"/>
              </a:spcBef>
              <a:spcAft>
                <a:spcPts val="0"/>
              </a:spcAft>
              <a:buNone/>
              <a:tabLst/>
              <a:defRPr lang="cs-CZ"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cs-CZ"/>
          </a:p>
        </p:txBody>
      </p:sp>
      <p:sp>
        <p:nvSpPr>
          <p:cNvPr id="6" name="Zástupný symbol pro číslo snímku 5"/>
          <p:cNvSpPr txBox="1">
            <a:spLocks noGrp="1"/>
          </p:cNvSpPr>
          <p:nvPr>
            <p:ph type="sldNum" sz="quarter" idx="4"/>
          </p:nvPr>
        </p:nvSpPr>
        <p:spPr>
          <a:xfrm>
            <a:off x="6969236" y="5903284"/>
            <a:ext cx="2264401" cy="446757"/>
          </a:xfrm>
          <a:prstGeom prst="rect">
            <a:avLst/>
          </a:prstGeom>
          <a:noFill/>
          <a:ln>
            <a:noFill/>
          </a:ln>
        </p:spPr>
        <p:txBody>
          <a:bodyPr vert="horz" wrap="square" lIns="0" tIns="0" rIns="0" bIns="0" anchor="t" anchorCtr="0" compatLnSpc="1"/>
          <a:lstStyle>
            <a:lvl1pPr marL="0" marR="0" lvl="0" indent="0" algn="r" defTabSz="914400" rtl="0" fontAlgn="auto" hangingPunct="0">
              <a:lnSpc>
                <a:spcPct val="100000"/>
              </a:lnSpc>
              <a:spcBef>
                <a:spcPts val="0"/>
              </a:spcBef>
              <a:spcAft>
                <a:spcPts val="0"/>
              </a:spcAft>
              <a:buNone/>
              <a:tabLst/>
              <a:defRPr lang="cs-CZ"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fld id="{734087F5-589C-4CDE-AA98-3F69D1E7D45C}" type="slidenum">
              <a:t>‹#›</a:t>
            </a:fld>
            <a:endParaRPr lang="cs-CZ"/>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marL="0" marR="0" lvl="0" indent="0" algn="ctr" defTabSz="914400" rtl="0" fontAlgn="auto" hangingPunct="0">
        <a:lnSpc>
          <a:spcPct val="100000"/>
        </a:lnSpc>
        <a:spcBef>
          <a:spcPts val="0"/>
        </a:spcBef>
        <a:spcAft>
          <a:spcPts val="0"/>
        </a:spcAft>
        <a:buSzPct val="45000"/>
        <a:buFont typeface="StarSymbol"/>
        <a:buChar char="●"/>
        <a:tabLst/>
        <a:defRPr lang="cs-CZ" sz="4400" b="0" i="0" u="none" strike="noStrike" kern="1200" cap="none" spc="0" baseline="0">
          <a:solidFill>
            <a:srgbClr val="000000"/>
          </a:solidFill>
          <a:uFillTx/>
          <a:latin typeface="Arial" pitchFamily="18"/>
          <a:ea typeface="SimSun" pitchFamily="2"/>
          <a:cs typeface="Mangal" pitchFamily="2"/>
        </a:defRPr>
      </a:lvl1pPr>
    </p:titleStyle>
    <p:bodyStyle>
      <a:lvl1pPr marL="431999" marR="0" lvl="0" indent="-323999" defTabSz="914400" rtl="0" fontAlgn="auto" hangingPunct="0">
        <a:lnSpc>
          <a:spcPct val="100000"/>
        </a:lnSpc>
        <a:spcBef>
          <a:spcPts val="0"/>
        </a:spcBef>
        <a:spcAft>
          <a:spcPts val="1415"/>
        </a:spcAft>
        <a:buSzPct val="45000"/>
        <a:buFont typeface="StarSymbol"/>
        <a:buChar char="●"/>
        <a:tabLst/>
        <a:defRPr lang="cs-CZ" sz="3200" b="0" i="0" u="none" strike="noStrike" kern="1200" cap="none" spc="0" baseline="0">
          <a:solidFill>
            <a:srgbClr val="000000"/>
          </a:solidFill>
          <a:uFillTx/>
          <a:latin typeface="Arial" pitchFamily="18"/>
          <a:ea typeface="SimSun" pitchFamily="2"/>
          <a:cs typeface="Mangal" pitchFamily="2"/>
        </a:defRPr>
      </a:lvl1pPr>
      <a:lvl2pPr marL="863998" marR="0" lvl="1" indent="-323999" defTabSz="914400" rtl="0" fontAlgn="auto" hangingPunct="1">
        <a:lnSpc>
          <a:spcPct val="100000"/>
        </a:lnSpc>
        <a:spcBef>
          <a:spcPts val="0"/>
        </a:spcBef>
        <a:spcAft>
          <a:spcPts val="1135"/>
        </a:spcAft>
        <a:buSzPct val="45000"/>
        <a:buFont typeface="StarSymbol"/>
        <a:buChar char="●"/>
        <a:tabLst/>
        <a:defRPr lang="cs-CZ" sz="2800" b="0" i="0" u="none" strike="noStrike" kern="1200" cap="none" spc="0" baseline="0">
          <a:solidFill>
            <a:srgbClr val="000000"/>
          </a:solidFill>
          <a:uFillTx/>
          <a:latin typeface="Arial" pitchFamily="18"/>
          <a:ea typeface="SimSun" pitchFamily="2"/>
          <a:cs typeface="Mangal" pitchFamily="2"/>
        </a:defRPr>
      </a:lvl2pPr>
      <a:lvl3pPr marL="1295997" marR="0" lvl="2" indent="-287999" defTabSz="914400" rtl="0" fontAlgn="auto" hangingPunct="1">
        <a:lnSpc>
          <a:spcPct val="100000"/>
        </a:lnSpc>
        <a:spcBef>
          <a:spcPts val="0"/>
        </a:spcBef>
        <a:spcAft>
          <a:spcPts val="850"/>
        </a:spcAft>
        <a:buSzPct val="75000"/>
        <a:buFont typeface="StarSymbol"/>
        <a:buChar char="–"/>
        <a:tabLst/>
        <a:defRPr lang="cs-CZ" sz="2400" b="0" i="0" u="none" strike="noStrike" kern="1200" cap="none" spc="0" baseline="0">
          <a:solidFill>
            <a:srgbClr val="000000"/>
          </a:solidFill>
          <a:uFillTx/>
          <a:latin typeface="Arial" pitchFamily="18"/>
          <a:ea typeface="SimSun" pitchFamily="2"/>
          <a:cs typeface="Mangal" pitchFamily="2"/>
        </a:defRPr>
      </a:lvl3pPr>
      <a:lvl4pPr marL="1727996" marR="0" lvl="3" indent="-215999" defTabSz="914400" rtl="0" fontAlgn="auto" hangingPunct="1">
        <a:lnSpc>
          <a:spcPct val="100000"/>
        </a:lnSpc>
        <a:spcBef>
          <a:spcPts val="0"/>
        </a:spcBef>
        <a:spcAft>
          <a:spcPts val="565"/>
        </a:spcAft>
        <a:buSzPct val="45000"/>
        <a:buFont typeface="StarSymbol"/>
        <a:buChar char="●"/>
        <a:tabLst/>
        <a:defRPr lang="cs-CZ" sz="2000" b="0" i="0" u="none" strike="noStrike" kern="1200" cap="none" spc="0" baseline="0">
          <a:solidFill>
            <a:srgbClr val="000000"/>
          </a:solidFill>
          <a:uFillTx/>
          <a:latin typeface="Arial" pitchFamily="18"/>
          <a:ea typeface="SimSun" pitchFamily="2"/>
          <a:cs typeface="Mangal" pitchFamily="2"/>
        </a:defRPr>
      </a:lvl4pPr>
      <a:lvl5pPr marL="2159995" marR="0" lvl="4" indent="-215999" defTabSz="914400" rtl="0" fontAlgn="auto" hangingPunct="1">
        <a:lnSpc>
          <a:spcPct val="100000"/>
        </a:lnSpc>
        <a:spcBef>
          <a:spcPts val="0"/>
        </a:spcBef>
        <a:spcAft>
          <a:spcPts val="285"/>
        </a:spcAft>
        <a:buSzPct val="75000"/>
        <a:buFont typeface="StarSymbol"/>
        <a:buChar char="–"/>
        <a:tabLst/>
        <a:defRPr lang="cs-CZ" sz="2000" b="0" i="0" u="none" strike="noStrike" kern="1200" cap="none" spc="0" baseline="0">
          <a:solidFill>
            <a:srgbClr val="000000"/>
          </a:solidFill>
          <a:uFillTx/>
          <a:latin typeface="Arial" pitchFamily="18"/>
          <a:ea typeface="SimSun" pitchFamily="2"/>
          <a:cs typeface="Mangal" pitchFamily="2"/>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258116"/>
            <a:ext cx="8747644" cy="1082155"/>
          </a:xfrm>
        </p:spPr>
        <p:txBody>
          <a:bodyPr>
            <a:spAutoFit/>
          </a:bodyPr>
          <a:lstStyle/>
          <a:p>
            <a:pPr lvl="0">
              <a:buNone/>
            </a:pPr>
            <a:r>
              <a:rPr lang="cs-CZ"/>
              <a:t>NOZ – OBECNÉ OTÁZKY</a:t>
            </a:r>
          </a:p>
        </p:txBody>
      </p:sp>
      <p:sp>
        <p:nvSpPr>
          <p:cNvPr id="3" name="Zástupný symbol pro obsah 2"/>
          <p:cNvSpPr txBox="1">
            <a:spLocks noGrp="1"/>
          </p:cNvSpPr>
          <p:nvPr>
            <p:ph type="body" idx="4294967295"/>
          </p:nvPr>
        </p:nvSpPr>
        <p:spPr>
          <a:solidFill>
            <a:srgbClr val="99CCFF"/>
          </a:solidFill>
          <a:ln w="0">
            <a:solidFill>
              <a:srgbClr val="000000"/>
            </a:solidFill>
            <a:prstDash val="solid"/>
          </a:ln>
        </p:spPr>
        <p:txBody>
          <a:bodyPr/>
          <a:lstStyle/>
          <a:p>
            <a:endParaRPr lang="cs-CZ"/>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Zákaz práce mladších 15 let či bez dokončené povinné školní docházky. Výjimkou je umělecká, kulturní, reklamní či sportovní činnost.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pPr lvl="0">
              <a:buNone/>
            </a:pPr>
            <a:r>
              <a:rPr lang="cs-CZ"/>
              <a:t>Přiznání svéprávnosti--emancipace</a:t>
            </a:r>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Nezletilý ve věku šestnácti let, který osvědčí schopnost se sám živit a obstarat si své záležitosti, může podat soud návrh na přiznání svéprávnosti.</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173882"/>
            <a:ext cx="8747644" cy="1250277"/>
          </a:xfrm>
        </p:spPr>
        <p:txBody>
          <a:bodyPr/>
          <a:lstStyle/>
          <a:p>
            <a:pPr lvl="0">
              <a:buNone/>
            </a:pPr>
            <a:r>
              <a:rPr lang="cs-CZ"/>
              <a:t>Podpůrná opatření při narušení schopnosti zletilého právně jednat</a:t>
            </a:r>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a) předběžné prohlášení</a:t>
            </a:r>
          </a:p>
          <a:p>
            <a:pPr marL="0" lvl="0" indent="0" algn="ctr">
              <a:buNone/>
            </a:pPr>
            <a:r>
              <a:rPr lang="cs-CZ"/>
              <a:t>-při očekávání vlastní nezpůsobilosti právně jednat, člověk může projevit vůli, aby jeho záležitosti byly určitým způsobem spravovány nebo spravovány určitou osobu i aby se osoba stala opatrovníkem</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b) nápomoc při rozhodování</a:t>
            </a:r>
          </a:p>
          <a:p>
            <a:pPr marL="0" lvl="0" indent="0" algn="ctr">
              <a:buNone/>
            </a:pPr>
            <a:r>
              <a:rPr lang="cs-CZ"/>
              <a:t>-v případě duševní poruchy, nemusí být omezen ve svéprávnosti</a:t>
            </a:r>
          </a:p>
          <a:p>
            <a:pPr marL="0" lvl="0" indent="0" algn="ctr">
              <a:buNone/>
            </a:pPr>
            <a:r>
              <a:rPr lang="cs-CZ"/>
              <a:t>-forma smlouvy, nutný souhlas soudu</a:t>
            </a:r>
          </a:p>
          <a:p>
            <a:pPr marL="0" lvl="0" indent="0" algn="ctr">
              <a:buNone/>
            </a:pPr>
            <a:r>
              <a:rPr lang="cs-CZ"/>
              <a:t>-smlouva musí být v souladu se zájmy podporovaného</a:t>
            </a:r>
          </a:p>
          <a:p>
            <a:pPr marL="0" lvl="0" indent="0" algn="ctr">
              <a:buNone/>
            </a:pPr>
            <a:r>
              <a:rPr lang="cs-CZ"/>
              <a:t>-podpůrce musí postupovat podle zájmů podporavaného</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375559"/>
            <a:ext cx="8747644" cy="4557963"/>
          </a:xfrm>
        </p:spPr>
        <p:txBody>
          <a:bodyPr anchor="ctr" anchorCtr="1"/>
          <a:lstStyle/>
          <a:p>
            <a:pPr marL="0" lvl="0" indent="0" algn="ctr">
              <a:buNone/>
            </a:pPr>
            <a:r>
              <a:rPr lang="cs-CZ"/>
              <a:t>c) zastoupení členem domácnosti</a:t>
            </a:r>
          </a:p>
          <a:p>
            <a:pPr marL="0" lvl="0" indent="0" algn="ctr">
              <a:buNone/>
            </a:pPr>
            <a:r>
              <a:rPr lang="cs-CZ"/>
              <a:t>-v případě, že duševní porucha brání zletilému bez jiného zástupce právně jednat, může jej zastupovat potomek, předek, manžel, partner osoba spolužijící min. 3 roky předtím ve společné domácnosti</a:t>
            </a:r>
          </a:p>
          <a:p>
            <a:pPr marL="0" lvl="0" indent="0" algn="ctr">
              <a:buNone/>
            </a:pPr>
            <a:r>
              <a:rPr lang="cs-CZ"/>
              <a:t>-nutné schválení soudem</a:t>
            </a:r>
          </a:p>
          <a:p>
            <a:pPr marL="0" lvl="0" indent="0" algn="ctr">
              <a:buNone/>
            </a:pPr>
            <a:r>
              <a:rPr lang="cs-CZ"/>
              <a:t>-obvyklé záležitosti</a:t>
            </a:r>
          </a:p>
          <a:p>
            <a:pPr marL="0" lvl="0" indent="0" algn="ctr">
              <a:buNone/>
            </a:pPr>
            <a:r>
              <a:rPr lang="cs-CZ"/>
              <a:t>-nakládání s příjmy zastoupeného v rozsahu obstarání obvyklých záležitostí</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pPr lvl="0">
              <a:buNone/>
            </a:pPr>
            <a:r>
              <a:rPr lang="cs-CZ"/>
              <a:t>Omezení svéprávnosti</a:t>
            </a:r>
          </a:p>
        </p:txBody>
      </p:sp>
      <p:sp>
        <p:nvSpPr>
          <p:cNvPr id="3" name="Podnadpis 2"/>
          <p:cNvSpPr txBox="1">
            <a:spLocks noGrp="1"/>
          </p:cNvSpPr>
          <p:nvPr>
            <p:ph type="subTitle" idx="4294967295"/>
          </p:nvPr>
        </p:nvSpPr>
        <p:spPr>
          <a:xfrm>
            <a:off x="252356" y="656283"/>
            <a:ext cx="8747644" cy="5643722"/>
          </a:xfrm>
        </p:spPr>
        <p:txBody>
          <a:bodyPr anchor="ctr" anchorCtr="1"/>
          <a:lstStyle/>
          <a:p>
            <a:pPr marL="0" lvl="0" indent="0" algn="ctr">
              <a:buNone/>
            </a:pPr>
            <a:r>
              <a:rPr lang="cs-CZ"/>
              <a:t>V případě hrozby závažné újmy člověku, pokud nejsou dostačující mírnější opatření</a:t>
            </a:r>
          </a:p>
          <a:p>
            <a:pPr marL="0" lvl="0" indent="0" algn="ctr">
              <a:buNone/>
            </a:pPr>
            <a:r>
              <a:rPr lang="cs-CZ"/>
              <a:t>-v rozsahu, v jakém člověk pro nikoli přechodnou duševní poruchu není schopen právně jednat</a:t>
            </a:r>
          </a:p>
          <a:p>
            <a:pPr marL="0" lvl="0" indent="0" algn="ctr">
              <a:buNone/>
            </a:pPr>
            <a:r>
              <a:rPr lang="cs-CZ"/>
              <a:t>-soud vymezí rozsah</a:t>
            </a:r>
          </a:p>
          <a:p>
            <a:pPr marL="0" lvl="0" indent="0" algn="ctr">
              <a:buNone/>
            </a:pPr>
            <a:r>
              <a:rPr lang="cs-CZ"/>
              <a:t>-soud může omezit v souvislosti s určitou záležitostí nebo na urč. dobu, max. 3 roky</a:t>
            </a:r>
          </a:p>
          <a:p>
            <a:pPr marL="0" lvl="0" indent="0" algn="ctr">
              <a:buNone/>
            </a:pPr>
            <a:r>
              <a:rPr lang="cs-CZ"/>
              <a: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s výhradou změny okolností</a:t>
            </a:r>
          </a:p>
          <a:p>
            <a:pPr marL="0" lvl="0" indent="0" algn="ctr">
              <a:buNone/>
            </a:pPr>
            <a:r>
              <a:rPr lang="cs-CZ"/>
              <a:t>-v rozhodnutí o omezení svéprávnosti soud jmenuje opatrovníka</a:t>
            </a:r>
          </a:p>
          <a:p>
            <a:pPr marL="0" lvl="0" indent="0" algn="ctr">
              <a:buNone/>
            </a:pPr>
            <a:r>
              <a:rPr lang="cs-CZ"/>
              <a:t>-a)pokud opatrovanec jednal bez opatrvoníka, lze jeho jednání prohlásit za neplatné, pokud mu působí újmu</a:t>
            </a:r>
          </a:p>
          <a:p>
            <a:pPr marL="0" lvl="0" indent="0" algn="ctr">
              <a:buNone/>
            </a:pPr>
            <a:r>
              <a:rPr lang="cs-CZ"/>
              <a:t>-b) jednání opatrovance je platné, pokud je opatrovník schválil</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pPr lvl="0">
              <a:buNone/>
            </a:pPr>
            <a:r>
              <a:rPr lang="cs-CZ"/>
              <a:t>PRÁVNICKÉ OSOBY</a:t>
            </a:r>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MÁ PRÁVNÍ OSOBNOST OD VZNIKU DO ZÁNIKU</a:t>
            </a:r>
          </a:p>
          <a:p>
            <a:pPr marL="0" lvl="0" indent="0" algn="ctr">
              <a:buNone/>
            </a:pPr>
            <a:r>
              <a:rPr lang="cs-CZ"/>
              <a:t>-lze ji ustavit zakladatelským právním jednáním, zákonem, rozhodnutím orgánu veřejné moci</a:t>
            </a:r>
          </a:p>
          <a:p>
            <a:pPr marL="0" lvl="0" indent="0" algn="ctr">
              <a:buNone/>
            </a:pPr>
            <a:r>
              <a:rPr lang="cs-CZ"/>
              <a:t>-vzniká zápisem do veřejného rejsříku, je-li zřízena zákonem, pak dnem jeho účinnosti</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-lze za ni jednat již před jejím vznikem</a:t>
            </a:r>
          </a:p>
          <a:p>
            <a:pPr marL="0" lvl="0" indent="0" algn="ctr">
              <a:buNone/>
            </a:pPr>
            <a:r>
              <a:rPr lang="cs-CZ"/>
              <a:t>- § 129 NOZ-důvody neplatnosti PO</a:t>
            </a:r>
          </a:p>
          <a:p>
            <a:pPr marL="0" lvl="0" indent="0" algn="ctr">
              <a:buNone/>
            </a:pPr>
            <a:r>
              <a:rPr lang="cs-CZ"/>
              <a:t>-lze založit za veřejným či soukromým účelem, -zákaz založení za účelem porušení práva, zejména: §145 NOZ-popření či omezení osobních, politických, jiných práv pro národnost, pohlaví, rasu.., rozněcování nenávisti, podporu násilí, řízení orgánu veřejné moci či výkonu veřejné správy bez zákoného zmocnění</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173882"/>
            <a:ext cx="8747644" cy="1250277"/>
          </a:xfrm>
        </p:spPr>
        <p:txBody>
          <a:bodyPr/>
          <a:lstStyle/>
          <a:p>
            <a:pPr lvl="0">
              <a:buNone/>
            </a:pPr>
            <a:r>
              <a:rPr lang="cs-CZ"/>
              <a:t>Status veřejně prospěšné právnické osoby</a:t>
            </a:r>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-je-li posláním PO přispívat k obecnému blahu, bezúhonnost osob s podstatným vlivem na osobu, majetek nabytý z poctivých zdrojů, hospodárně využívaný k veřejně prospěšnému účelu</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258116"/>
            <a:ext cx="8747644" cy="1082155"/>
          </a:xfrm>
        </p:spPr>
        <p:txBody>
          <a:bodyPr>
            <a:spAutoFit/>
          </a:bodyPr>
          <a:lstStyle/>
          <a:p>
            <a:pPr lvl="0">
              <a:buNone/>
            </a:pPr>
            <a:r>
              <a:rPr lang="cs-CZ"/>
              <a:t>Výkladová pravidla</a:t>
            </a:r>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Ustanovení soukromého práva lze vykládat jen ve shodě s Listinou základních práv a svobod, ústavním pořádkem, zásadami NOZ, se zřetelem ke chráněnýmhodnotám</a:t>
            </a:r>
          </a:p>
          <a:p>
            <a:pPr marL="0" lvl="0" indent="0" algn="ctr">
              <a:buNone/>
            </a:pPr>
            <a:r>
              <a:rPr lang="cs-CZ"/>
              <a:t>Je třeba dbát vlastního smyslu slov, jejich vzájemné souvislosti, úmyslu zákonodárce, výklad nesmí být v rozporu s dobrými mravy, vést ke krutosti, bezohlednosti a urážet obyčejné lidské cítění.</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Vymezení poslání právnické osoby, směřující k dosahování obecného blaha, musí být obsaženo v zakladatelském právním jednání.</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Na rozhodování subjektu, který se uchází o status veřejné prospěšnosti, mohou mít podstatný vliv jen bezúhonné osoby – zákon nevztahuje podmínku bezúhonnosti pouze na statutární orgán, ale i na další orgány, které mohou podstatně ovlivňovat činnost právnické osoby.</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endParaRPr lang="cs-CZ"/>
          </a:p>
        </p:txBody>
      </p:sp>
      <p:sp>
        <p:nvSpPr>
          <p:cNvPr id="4" name="TextovéPole 3"/>
          <p:cNvSpPr txBox="1"/>
          <p:nvPr/>
        </p:nvSpPr>
        <p:spPr>
          <a:xfrm>
            <a:off x="-64081" y="1682642"/>
            <a:ext cx="9874797" cy="3191036"/>
          </a:xfrm>
          <a:prstGeom prst="rect">
            <a:avLst/>
          </a:prstGeom>
          <a:noFill/>
          <a:ln>
            <a:noFill/>
          </a:ln>
        </p:spPr>
        <p:txBody>
          <a:bodyPr vert="horz" wrap="square" lIns="0" tIns="0" rIns="0" bIns="0" anchor="ctr" anchorCtr="1" compatLnSpc="1"/>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cs-CZ" sz="3200" b="0" i="0" u="none" strike="noStrike" kern="1200" cap="none" spc="0" baseline="0">
                <a:solidFill>
                  <a:srgbClr val="000000"/>
                </a:solidFill>
                <a:uFillTx/>
                <a:latin typeface="Arial" pitchFamily="18"/>
                <a:ea typeface="SimSun" pitchFamily="2"/>
                <a:cs typeface="Mangal" pitchFamily="2"/>
              </a:rPr>
              <a:t>Může se jednat např. o osoby, které jsou dle právní úpravy oprávněny dávat souhlasy k právním jednáním statutárního orgánu (např. správní rada u ústavu nebo obecně prospěšné společnosti), o členy kontrolních orgánů, pokud jim přísluší právo rozhodování ve vymezených věcech. Bezúhonnost se prokazuje výpisem z rejstříku trestů.</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Podmínka nabytí majetku z poctivých zdrojů je spojena s ustanovením § 7, který upravuje vyvratitelnou právní domněnku poctivého jednání. V praxi by přiznávání statusu veřejné prospěšnosti, a tedy naplnění podmínky nabytí majetku z poctivých zdrojů, nemělo znamenat prokazování, jak právnická osoba svůj majetek nabyla, neboť poctivé nabytí se presumuje.</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pPr lvl="0">
              <a:buNone/>
            </a:pPr>
            <a:r>
              <a:rPr lang="cs-CZ"/>
              <a:t>Jednání za právnickou osobu</a:t>
            </a:r>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Kdo právnickou osobu zastupuje, dá najevo, co ho k tomu opravňuje, neplyne-li to již z okolností. Kdo za právnickou osobu podepisuje, připojí k jejímu názvu svůj podpis, popřípadě i údaj o své funkci nebo o svém pracovním zařazení.</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právnická osoba nemůže namítat, že člen jejího orgánu - jednal-li způsobem zapsaným do veřejného rejstříku - neměl mandát podstoupit určité právní jednání vzhledem k absenci nebo neplatnosti potřebného usnesení, anebo že jednal v rozporu s přijatým usnesením.</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vychází se z pojetí, že opírá-li se důvěra druhé strany v zápis do veřejného rejstříku, nelze případné pochybení člena orgánu klást k tíži oné strany, ale naopak důsledky musí nést právnická osoba, která si člena orgánu jako zástupce zvolila, s tím, že vůči tomuto členu může popřípadě sankčně nastoupit.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Člen statutárního orgánu může zastupovat právnickou osobu ve všech záležitostech.</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32355" y="1439997"/>
            <a:ext cx="8747644" cy="4186443"/>
          </a:xfrm>
        </p:spPr>
        <p:txBody>
          <a:bodyPr anchor="ctr" anchorCtr="1"/>
          <a:lstStyle/>
          <a:p>
            <a:pPr marL="0" lvl="0" indent="0" algn="ctr">
              <a:buNone/>
            </a:pPr>
            <a:r>
              <a:rPr lang="cs-CZ"/>
              <a:t>i když jednání statutárního orgánu již není osobním jednáním právnické osoby, nýbrž je zastoupením, je pojmově vzato absolutně vyloučeno, aby v těch případech, kdy statutární orgán jednal v mezích své působnosti, právnická osoba odmítla účinky jeho jednání.</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Zmocnění statutárního orgánu zastupovat právnickou osobu ve všech věcech je třeba chápat v tom smyslu, že je oprávněn k jednání toliko v těch věcech, ke kterým je právnická osoba jako taková vůbec způsobilá (§ 20 odst. 1); k jednání ve věcech, ke kterým není právnická osoba způsobilá, není a ani nemůže být statutární orgán oprávněn.</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pPr lvl="0">
              <a:buNone/>
            </a:pPr>
            <a:r>
              <a:rPr lang="cs-CZ"/>
              <a:t>zásady</a:t>
            </a:r>
          </a:p>
        </p:txBody>
      </p:sp>
      <p:sp>
        <p:nvSpPr>
          <p:cNvPr id="3" name="Podnadpis 2"/>
          <p:cNvSpPr txBox="1">
            <a:spLocks noGrp="1"/>
          </p:cNvSpPr>
          <p:nvPr>
            <p:ph type="subTitle" idx="4294967295"/>
          </p:nvPr>
        </p:nvSpPr>
        <p:spPr>
          <a:xfrm>
            <a:off x="486003" y="1375559"/>
            <a:ext cx="8747644" cy="4557963"/>
          </a:xfrm>
        </p:spPr>
        <p:txBody>
          <a:bodyPr anchor="ctr" anchorCtr="1"/>
          <a:lstStyle/>
          <a:p>
            <a:pPr marL="0" lvl="0" indent="0" algn="ctr">
              <a:buNone/>
            </a:pPr>
            <a:r>
              <a:rPr lang="cs-CZ"/>
              <a:t>Ochrana života, zdraví, svobody, cti, důstojnosti, rodiny a rodičovství, manželství.</a:t>
            </a:r>
          </a:p>
          <a:p>
            <a:pPr marL="0" lvl="0" indent="0" algn="ctr">
              <a:buNone/>
            </a:pPr>
            <a:r>
              <a:rPr lang="cs-CZ"/>
              <a:t> Nikdo nesmí utrpět újmu pro nedostatek věku, rozumu, svoje závislé postavení, ale nikdo nesmí těžit ze své neschopnosti k újmě druhých</a:t>
            </a:r>
          </a:p>
          <a:p>
            <a:pPr marL="0" lvl="0" indent="0" algn="ctr">
              <a:buNone/>
            </a:pPr>
            <a:r>
              <a:rPr lang="cs-CZ"/>
              <a:t>Závaznost slibu-z hlediska právního nelze s každým jednostranným prohlášením spojovat vznik právního závazku (§ 1724/2-problematický odstavec).</a:t>
            </a:r>
          </a:p>
          <a:p>
            <a:pPr marL="0" lvl="0" indent="0" algn="ctr">
              <a:buNone/>
            </a:pPr>
            <a:r>
              <a:rPr lang="cs-CZ"/>
              <a:t>Ochrana vlastnictví.</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Neurčí-li zakladatelské právní jednání, jak jeho členové právnickou osobu zastupují, činí tak každý člen samostatně.</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147681"/>
            <a:ext cx="8747644" cy="5013719"/>
          </a:xfrm>
        </p:spPr>
        <p:txBody>
          <a:bodyPr anchor="ctr" anchorCtr="1"/>
          <a:lstStyle/>
          <a:p>
            <a:pPr marL="0" lvl="0" indent="0" algn="ctr">
              <a:buNone/>
            </a:pPr>
            <a:r>
              <a:rPr lang="cs-CZ"/>
              <a:t>Porušení způsobu jednání statutárního orgánu má podle povahy věci a okolností každého konkrétního případu za následek buďto nicotnost takového právního jednání, neboť zde nebyla řádně projevena vůle zastoupené právnické osoby způsobem zákonem a zakladatelským právním jednáním stanoveným ve smyslu § 551, nebo se jedná o soukromé právní jednání člena statutárního orgánu, které se týká pouze jej, a které se tudíž zastoupené právnické osoby nijak netýká.</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pPr lvl="0">
              <a:buNone/>
            </a:pPr>
            <a:r>
              <a:rPr lang="cs-CZ"/>
              <a:t>Zrušení právnické osoby</a:t>
            </a:r>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Právnická osoba se zrušuje právním jednáním, uplynutím doby, rozhodnutím orgánu veřejné moci nebo dosažením účelu, pro který byla ustavena, a z dalších důvodů stanovených zákonem.</a:t>
            </a:r>
          </a:p>
          <a:p>
            <a:pPr marL="0" lvl="0" indent="0" algn="ctr">
              <a:buNone/>
            </a:pPr>
            <a:r>
              <a:rPr lang="cs-CZ"/>
              <a:t>Právnická osoba může být zrušena s likvidací anebo bez likvidace.</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zákonodárce převzal osvědčený model dvoufázovosti zrušení a zániku právnické osoby, když právnická osoba jako subjekt práva ukončuje svoji existenci až okamžikem jejího zániku.</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pPr lvl="0">
              <a:buNone/>
            </a:pPr>
            <a:r>
              <a:rPr lang="cs-CZ"/>
              <a:t>Přeměna právnické osoby</a:t>
            </a:r>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Přeměnou právnické osoby je fúze, rozdělení a změna právní formy.</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komplexní úpravu najdeme v zákoně č. 125/2008 Sb., o přeměnách obchodních společností a družstev,  jenž je pro přeměny obchodních korporacílex specialis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 princip univerzální sukcese nástupnické právnické osoby do všech práv a povinností všech zanikajících právnických osob při fúzi nebo rozdělení, nebo princip plné kontinuity právní osobnosti transformující se právnické osoby při změně právní formy,</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 princip ochrany práv věřitelů všech právnických osob zúčastněných na přeměně,</a:t>
            </a:r>
          </a:p>
          <a:p>
            <a:pPr marL="0" lvl="0" indent="0" algn="ctr">
              <a:buNone/>
            </a:pPr>
            <a:r>
              <a:rPr lang="cs-CZ"/>
              <a:t> </a:t>
            </a:r>
          </a:p>
          <a:p>
            <a:pPr marL="0" lvl="0" indent="0" algn="ctr">
              <a:buNone/>
            </a:pPr>
            <a:r>
              <a:rPr lang="cs-CZ"/>
              <a:t>- princip ochrany práv dlužníků všech zúčastněných právnických osob při rozdělení.</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pPr lvl="0">
              <a:buNone/>
            </a:pPr>
            <a:r>
              <a:rPr lang="cs-CZ"/>
              <a:t>Zánik právnické osoby</a:t>
            </a:r>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Právnická osoba zapsaná do veřejného rejstříku zaniká dnem výmazu z veřejného rejstříku.</a:t>
            </a:r>
          </a:p>
          <a:p>
            <a:pPr marL="0" lvl="0" indent="0" algn="ctr">
              <a:buNone/>
            </a:pPr>
            <a:r>
              <a:rPr lang="cs-CZ"/>
              <a:t>Právnická osoba, která nepodléhá zápisu do veřejného rejstříku, zaniká skončením likvidace (státní fondy).</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pPr lvl="0">
              <a:buNone/>
            </a:pPr>
            <a:r>
              <a:rPr lang="cs-CZ"/>
              <a:t>Korporace</a:t>
            </a:r>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Korporaci vytváří jako právnickou osobu společenství osob.</a:t>
            </a:r>
          </a:p>
          <a:p>
            <a:pPr marL="0" lvl="0" indent="0" algn="ctr">
              <a:buNone/>
            </a:pPr>
            <a:r>
              <a:rPr lang="cs-CZ"/>
              <a:t>Právo na svobodné sdružování se v soukromoprávních korporacích je ústavněprávně (čl. 20 Listiny) i mezinárodně.</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Rozum průměrného člověka</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pPr lvl="0">
              <a:buNone/>
            </a:pPr>
            <a:r>
              <a:rPr lang="cs-CZ"/>
              <a:t>Spolek</a:t>
            </a:r>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Alespoň tři osoby vedené společným zájmem mohou založit k jeho naplňování spolek jako samosprávný a dobrovolný svazek členů a spolčovat se v něm.</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Způsobilá ke členství ve spolku je každá osoba fyzická i právnická; zákon zde nemá žádná zvláštní omezení. Členem spolku proto může být i obchodní korporace, jiný spolek, společenství vlastníků jednotek.</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Charakteru spolku jako samosprávného a dobrovolného svazku členů odpovídá princip otevřenosti členství vůči každému, kdo je způsobilý ke členství dle zákona a stanov. To ovšem nelze chápat tak, že by extraneus měl právní nárok na přijetí za člena; nic takového ze zákona neexistuje, stanovy však mohou upravit tuto otázku jinak.</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375559"/>
            <a:ext cx="8747644" cy="4557963"/>
          </a:xfrm>
        </p:spPr>
        <p:txBody>
          <a:bodyPr anchor="ctr" anchorCtr="1"/>
          <a:lstStyle/>
          <a:p>
            <a:pPr marL="0" lvl="0" indent="0" algn="ctr">
              <a:buNone/>
            </a:pPr>
            <a:r>
              <a:rPr lang="cs-CZ"/>
              <a:t>Zakladatelé založí spolek, shodnou-li se na obsahu stanov; stanovy obsahují alespoň</a:t>
            </a:r>
          </a:p>
          <a:p>
            <a:pPr marL="0" lvl="0" indent="0" algn="ctr">
              <a:buNone/>
            </a:pPr>
            <a:r>
              <a:rPr lang="cs-CZ"/>
              <a:t> </a:t>
            </a:r>
          </a:p>
          <a:p>
            <a:pPr marL="0" lvl="0" indent="0" algn="ctr">
              <a:buNone/>
            </a:pPr>
            <a:r>
              <a:rPr lang="cs-CZ"/>
              <a:t>a) název a sídlo spolku,</a:t>
            </a:r>
          </a:p>
          <a:p>
            <a:pPr marL="0" lvl="0" indent="0" algn="ctr">
              <a:buNone/>
            </a:pPr>
            <a:r>
              <a:rPr lang="cs-CZ"/>
              <a:t>b) účel spolku,</a:t>
            </a:r>
          </a:p>
          <a:p>
            <a:pPr marL="0" lvl="0" indent="0" algn="ctr">
              <a:buNone/>
            </a:pPr>
            <a:r>
              <a:rPr lang="cs-CZ"/>
              <a:t>c) práva a povinnosti členů vůči spolku, popřípadě určení způsobu, jak jim budou práva a povinnosti vznikat,</a:t>
            </a:r>
          </a:p>
          <a:p>
            <a:pPr marL="0" lvl="0" indent="0" algn="ctr">
              <a:buNone/>
            </a:pPr>
            <a:r>
              <a:rPr lang="cs-CZ"/>
              <a:t> </a:t>
            </a:r>
          </a:p>
          <a:p>
            <a:pPr marL="0" lvl="0" indent="0" algn="ctr">
              <a:buNone/>
            </a:pPr>
            <a:r>
              <a:rPr lang="cs-CZ"/>
              <a:t>d) určení statutárního orgánu.</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Spolek lze založit i usnesením ustavující schůze tvořícího se spolku. Na ustavující schůzi se obdobně použijí ustanovení o členské schůzi.</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Spolek vzniká dnem zápisu do veřejného rejstříku.</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pPr lvl="0">
              <a:buNone/>
            </a:pPr>
            <a:r>
              <a:rPr lang="cs-CZ"/>
              <a:t>Organizace spolku</a:t>
            </a:r>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Orgány spolku jsou statutární orgán a nejvyšší orgán, případně kontrolní komise, rozhodčí komise a další orgány určené ve stanovách. Stanovy mohou orgány spolku pojmenovat libovolně, nevzbudí-li tím klamný dojem o jejich povaze.</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pPr lvl="0">
              <a:buNone/>
            </a:pPr>
            <a:r>
              <a:rPr lang="cs-CZ"/>
              <a:t>Fundace</a:t>
            </a:r>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Fundace je právnická osoba vytvořená majetkem vyčleněným k určitému účelu. Její činnost se váže na účel, k němuž byla zřízena.</a:t>
            </a:r>
          </a:p>
          <a:p>
            <a:pPr marL="0" lvl="0" indent="0" algn="ctr">
              <a:buNone/>
            </a:pPr>
            <a:r>
              <a:rPr lang="cs-CZ"/>
              <a:t>Mezi fundace podle členění v zákoně patří nadace a nadační fond.</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pPr lvl="0">
              <a:buNone/>
            </a:pPr>
            <a:r>
              <a:rPr lang="cs-CZ"/>
              <a:t>Nadace</a:t>
            </a:r>
          </a:p>
        </p:txBody>
      </p:sp>
      <p:sp>
        <p:nvSpPr>
          <p:cNvPr id="3" name="Podnadpis 2"/>
          <p:cNvSpPr txBox="1">
            <a:spLocks noGrp="1"/>
          </p:cNvSpPr>
          <p:nvPr>
            <p:ph type="subTitle" idx="4294967295"/>
          </p:nvPr>
        </p:nvSpPr>
        <p:spPr>
          <a:xfrm>
            <a:off x="486003" y="919794"/>
            <a:ext cx="8747644" cy="5469483"/>
          </a:xfrm>
        </p:spPr>
        <p:txBody>
          <a:bodyPr anchor="ctr" anchorCtr="1"/>
          <a:lstStyle/>
          <a:p>
            <a:pPr marL="0" lvl="0" indent="0" algn="ctr">
              <a:buNone/>
            </a:pPr>
            <a:r>
              <a:rPr lang="cs-CZ"/>
              <a:t>zakladatel zakládá nadaci k trvalé službě společensky nebo hospodářsky užitečnému účelu. Účel nadace může být veřejně prospěšný, spočívá-li v podpoře obecného blaha, i dobročinný, spočívá-li v podpoře určitého okruhu osob určených jednotlivě či jinak.</a:t>
            </a:r>
          </a:p>
          <a:p>
            <a:pPr marL="0" lvl="0" indent="0" algn="ctr">
              <a:buNone/>
            </a:pPr>
            <a:r>
              <a:rPr lang="cs-CZ"/>
              <a:t>Nadace se zakládá nadační listinou, kterou může být zakládací listina nebo pořízení pro případ smrti.</a:t>
            </a:r>
          </a:p>
          <a:p>
            <a:pPr marL="0" lvl="0" indent="0" algn="ctr">
              <a:buNone/>
            </a:pPr>
            <a:r>
              <a:rPr lang="cs-CZ"/>
              <a:t> </a:t>
            </a:r>
          </a:p>
          <a:p>
            <a:pPr marL="0" lvl="0" indent="0" algn="ctr">
              <a:buNone/>
            </a:pPr>
            <a:r>
              <a:rPr lang="cs-CZ"/>
              <a:t>	</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Zakazuje se založit nadaci za účelem podpory politických stran a hnutí nebo jiné účasti na jejich činnosti. Zakazuje se založit nadaci sloužící výlučně výdělečným cílům. Plní-li nadace zakázaný účel, soud ji i bez návrhu zruší a nařídí její likvidaci.</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173882"/>
            <a:ext cx="8747644" cy="1250277"/>
          </a:xfrm>
        </p:spPr>
        <p:txBody>
          <a:bodyPr/>
          <a:lstStyle/>
          <a:p>
            <a:pPr lvl="0">
              <a:buNone/>
            </a:pPr>
            <a:r>
              <a:rPr lang="cs-CZ"/>
              <a:t>Povinnost jednat v právním styku poctivě</a:t>
            </a:r>
          </a:p>
        </p:txBody>
      </p:sp>
      <p:sp>
        <p:nvSpPr>
          <p:cNvPr id="3" name="Podnadpis 2"/>
          <p:cNvSpPr txBox="1">
            <a:spLocks noGrp="1"/>
          </p:cNvSpPr>
          <p:nvPr>
            <p:ph type="subTitle" idx="4294967295"/>
          </p:nvPr>
        </p:nvSpPr>
        <p:spPr>
          <a:xfrm>
            <a:off x="486003" y="1369076"/>
            <a:ext cx="8747644" cy="4570921"/>
          </a:xfrm>
        </p:spPr>
        <p:txBody>
          <a:bodyPr anchor="ctr" anchorCtr="1"/>
          <a:lstStyle/>
          <a:p>
            <a:pPr marL="0" lvl="0" indent="0" algn="ctr">
              <a:buNone/>
            </a:pPr>
            <a:r>
              <a:rPr lang="cs-CZ"/>
              <a:t>Interpretačním doporučením může být jenom přihlédnutí ke kontextu každé situace a k ustanovení pracujícímu s takovým termínem. Tak např. v § 1729 je použit termín "nepoctivě" pro ukončení smluvních jednání bez spravedlivého důvodu: </a:t>
            </a:r>
            <a:r>
              <a:rPr lang="cs-CZ" sz="2600" i="1"/>
              <a:t>Dospějí-li strany při jednání o smlouvě tak daleko, že se uzavření smlouvy jeví jako vysoce pravděpodobné, jedná nepoctivě ta strana, která přes důvodné očekávání druhé strany v uzavření smlouvy jednání o uzavření smlouvy ukončí, aniž pro to má spravedlivý důvod.</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Statut nadace upraví alespoň</a:t>
            </a:r>
          </a:p>
          <a:p>
            <a:pPr marL="0" lvl="0" indent="0" algn="ctr">
              <a:buNone/>
            </a:pPr>
            <a:r>
              <a:rPr lang="cs-CZ"/>
              <a:t> </a:t>
            </a:r>
          </a:p>
          <a:p>
            <a:pPr marL="0" lvl="0" indent="0" algn="ctr">
              <a:buNone/>
            </a:pPr>
            <a:r>
              <a:rPr lang="cs-CZ"/>
              <a:t>a) způsob jednání orgánů nadace a</a:t>
            </a:r>
          </a:p>
          <a:p>
            <a:pPr marL="0" lvl="0" indent="0" algn="ctr">
              <a:buNone/>
            </a:pPr>
            <a:r>
              <a:rPr lang="cs-CZ"/>
              <a:t> </a:t>
            </a:r>
          </a:p>
          <a:p>
            <a:pPr marL="0" lvl="0" indent="0" algn="ctr">
              <a:buNone/>
            </a:pPr>
            <a:r>
              <a:rPr lang="cs-CZ"/>
              <a:t>b) podmínky pro poskytování nadačních příspěvků, případně též okruh osob, kterým je lze poskytovat.</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Nadace vzniká dnem zápisu do nadačního rejstříku.</a:t>
            </a:r>
          </a:p>
          <a:p>
            <a:pPr marL="0" lvl="0" indent="0" algn="ctr">
              <a:buNone/>
            </a:pPr>
            <a:endParaRPr lang="cs-CZ"/>
          </a:p>
          <a:p>
            <a:pPr marL="0" lvl="0" indent="0" algn="ctr">
              <a:buNone/>
            </a:pPr>
            <a:r>
              <a:rPr lang="cs-CZ"/>
              <a:t>	Jedná se o konstitutivní zápis, kterým vzniká právní osobnost právnické osoby.</a:t>
            </a:r>
          </a:p>
          <a:p>
            <a:pPr marL="0" lvl="0" indent="0" algn="ctr">
              <a:buNone/>
            </a:pPr>
            <a:endParaRPr lang="cs-CZ"/>
          </a:p>
          <a:p>
            <a:pPr marL="0" lvl="0" indent="0" algn="ctr">
              <a:buNone/>
            </a:pPr>
            <a:r>
              <a:rPr lang="cs-CZ"/>
              <a:t>	Řízení o zápisu do veřejného rejstříku je upraveno v zákoně č. 304/2013 Sb., o veřejných rejstřících právnických a fyzických osob.</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Správní rada je statutární orgán nadace; má alespoň tři členy.</a:t>
            </a:r>
          </a:p>
          <a:p>
            <a:pPr marL="0" lvl="0" indent="0" algn="ctr">
              <a:buNone/>
            </a:pPr>
            <a:r>
              <a:rPr lang="cs-CZ"/>
              <a:t>Dozorčí rada je kontrolní a revizní orgán nadace; má alespoň tři členy. Není-li zřízena dozorčí rada, vykonává její působnost revizor.</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name="page53">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Povinnost (obligatornost) zřídit dozorčí radu mají nadace s nadačním kapitálem v minimálním rozsahu 5 000 000 Kč. Je-li nižší, může být ustavena buď dozorčí rada, nebo funkci dozorčí rady vykonává revizor (není-li v nadační listině uvedeno jinak).</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name="page54">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K přeměně nadace může dojít její fúzí sloučením s jinou nadací nebo s nadačním fondem, anebo změnou právní formy na nadační fond.</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pPr lvl="0">
              <a:buNone/>
            </a:pPr>
            <a:r>
              <a:rPr lang="cs-CZ"/>
              <a:t>Nadační fond</a:t>
            </a:r>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 Zakladatel zakládá nadační fond k účelu užitečnému společensky nebo hospodářsky.</a:t>
            </a:r>
          </a:p>
          <a:p>
            <a:pPr marL="0" lvl="0" indent="0" algn="ctr">
              <a:buNone/>
            </a:pPr>
            <a:r>
              <a:rPr lang="cs-CZ"/>
              <a:t> </a:t>
            </a:r>
          </a:p>
          <a:p>
            <a:pPr marL="0" lvl="0" indent="0" algn="ctr">
              <a:buNone/>
            </a:pPr>
            <a:r>
              <a:rPr lang="cs-CZ"/>
              <a:t>Název nadačního fondu musí obsahovat slova „nadační fond“.</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name="page56">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Nadační fond se zakládá zakládací listinou nebo pořízením pro případ smrti.</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name="page57">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Nadační fond se od nadace liší především tím, že neslouží trvalému účelu, tudíž není nutné stanovit, aby vklady a dary do nadačního fondu splňovaly předpoklad trvalého výnosu. Naopak, majetek nadačního fondu může být celý spotřebován k účelu, pro nějž byl založen. Z toho důvodu se ani pro výši majetku a kapitálu nadačního fondu nestanovují žádné limity</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pPr lvl="0">
              <a:buNone/>
            </a:pPr>
            <a:r>
              <a:rPr lang="cs-CZ"/>
              <a:t>Přidružený fond</a:t>
            </a:r>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ustanovení o přidruženém fondu reflektují koncept tzv. "nesamostatných nadací". Přidružený fond je sice - rovněž jako nadace - vytvářen majetkovým souborem, postrádá však právní subjektivitu, přestože může být zvláštním způsobem označen.</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-zvláštní účelové určení přidruženého fondu jako "nesamostatné nadace", kdy vlastník svěřuje jako donátor již existující nadaci majetek uvedený pouze do správy, a zůstává tudíž jeho vlastníkem</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pPr lvl="0">
              <a:buNone/>
            </a:pPr>
            <a:r>
              <a:rPr lang="cs-CZ"/>
              <a:t>OSOBY</a:t>
            </a:r>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Právní osobnost – způsobilost mít práva a povinnosti</a:t>
            </a:r>
          </a:p>
          <a:p>
            <a:pPr marL="0" lvl="0" indent="0" algn="ctr">
              <a:buNone/>
            </a:pPr>
            <a:r>
              <a:rPr lang="cs-CZ"/>
              <a:t>svéprávnost – způsobilost práva nabývat a zavazovat se, tj právně jednat</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 musí tedy splňovat předpoklad trvalého výnosu - ani případné zrušení spravující nadace s likvidací nemá mít zásadně za následek odnětí přidruženého fondu jeho původně určenému účelu.</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name="page61">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11896"/>
            <a:ext cx="8747644" cy="4877382"/>
          </a:xfrm>
        </p:spPr>
        <p:txBody>
          <a:bodyPr anchor="ctr" anchorCtr="1"/>
          <a:lstStyle/>
          <a:p>
            <a:pPr marL="0" lvl="0" indent="0" algn="ctr">
              <a:buNone/>
            </a:pPr>
            <a:r>
              <a:rPr lang="cs-CZ"/>
              <a:t>smlouvu uzavírá na straně jedné ten, kdo přidružený fond nadaci svěřuje, a na straně druhé nadace. Jako každá jiná smlouva je i tato smlouva uzavřena poté, co si strany ujednají její obsah.</a:t>
            </a:r>
          </a:p>
          <a:p>
            <a:pPr marL="0" lvl="0" indent="0" algn="ctr">
              <a:buNone/>
            </a:pPr>
            <a:r>
              <a:rPr lang="cs-CZ"/>
              <a:t>	Podstatnými náležitostmi takové smlouvy je vymezení majetku, který tvoří přidružený fond (takové věci musí být způsobilými být předmětem vkladu do nadace).</a:t>
            </a:r>
          </a:p>
          <a:p>
            <a:pPr marL="0" lvl="0" indent="0" algn="ctr">
              <a:buNone/>
            </a:pPr>
            <a:endParaRPr lang="cs-CZ"/>
          </a:p>
          <a:p>
            <a:pPr marL="0" lvl="0" indent="0" algn="ctr">
              <a:buNone/>
            </a:pPr>
            <a:r>
              <a:rPr lang="cs-CZ"/>
              <a:t>	</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name="page62">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Další podstatnou náležitostí je kromě určení stran i pověření nadace k použití tohoto přidruženého fondu k dohodnutému účelu.</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pPr lvl="0">
              <a:buNone/>
            </a:pPr>
            <a:r>
              <a:rPr lang="cs-CZ"/>
              <a:t>Ústav</a:t>
            </a:r>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Ústav je právnická osoba ustavená za účelem provozování činnosti užitečné společensky nebo hospodářsky s využitím své osobní a majetkové složky. Ústav provozuje činnost, jejíž výsledky jsou každému rovnocenně dostupné za podmínek předem stanovených.</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Základním znakem ústavu je, že realizuje činnost obecně prospěšnou se zaměřením společenským nebo hospodářským. Zaměření činnosti ústavu je vymezeno velmi široce. Podstatou je, že ústav nelze zřídit jako subjekt určený k individuálnímu prospěchu.</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name="page65">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Název ústavu musí obsahovat slova „zapsaný ústav“, postačí však zkratka „z. ú.“</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name="page66">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Ústav se zakládá zakládací listinou nebo pořízením pro případ smrti.</a:t>
            </a:r>
          </a:p>
          <a:p>
            <a:pPr marL="0" lvl="0" indent="0" algn="ctr">
              <a:buNone/>
            </a:pPr>
            <a:r>
              <a:rPr lang="cs-CZ"/>
              <a:t>Ústav vzniká zápisem do veřejného rejstříku.</a:t>
            </a:r>
          </a:p>
          <a:p>
            <a:pPr marL="0" lvl="0" indent="0" algn="ctr">
              <a:buNone/>
            </a:pPr>
            <a:r>
              <a:rPr lang="cs-CZ"/>
              <a:t>Ředitel je statutární orgán ústavu.</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name="page67">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919794"/>
            <a:ext cx="8747644" cy="5469483"/>
          </a:xfrm>
        </p:spPr>
        <p:txBody>
          <a:bodyPr anchor="ctr" anchorCtr="1"/>
          <a:lstStyle/>
          <a:p>
            <a:pPr marL="0" lvl="0" indent="0" algn="ctr">
              <a:buNone/>
            </a:pPr>
            <a:r>
              <a:rPr lang="cs-CZ"/>
              <a:t>Správní rada je orgánem, který jmenuje a odvolává ředitele, tj. statutární orgán, schvaluje věci zásadní pro existenci ústavu - rozpočet, řádnou a mimořádnou účetní závěrku, výroční zprávu, zahájení provozu obchodního závodu nebo jiné vedlejší činnosti spolku, dovodit, že správní rada je nejvyšším orgánem ústavu.</a:t>
            </a:r>
          </a:p>
          <a:p>
            <a:pPr marL="0" lvl="0" indent="0" algn="ctr">
              <a:buNone/>
            </a:pPr>
            <a:r>
              <a:rPr lang="cs-CZ"/>
              <a:t>	Správní rada je kolektivním orgánem (§ 152). Členové správní rady musí splňovat podmínky stanovené obecně pro členy orgánů právnických osob v § 152 a 153 NOZ.</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name="page68">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endParaRPr lang="cs-CZ"/>
          </a:p>
          <a:p>
            <a:pPr marL="0" lvl="0" indent="0" algn="ctr">
              <a:buNone/>
            </a:pPr>
            <a:r>
              <a:rPr lang="cs-CZ"/>
              <a:t>Neurčí-li zakladatelské právní jednání jiný způsob, jmenuje a odvolává členy správní rady zakladatel. Není-li to možné, volí a odvolává členy správní rady dozorčí rada, pokud byla zřízena; jinak správní rada volí a odvolává své členy sama.</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name="page69">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Neurčí-li zakladatelské právní jednání jiné funkční období člena správní rady, je tříleté.</a:t>
            </a:r>
          </a:p>
          <a:p>
            <a:pPr marL="0" lvl="0" indent="0" algn="ctr">
              <a:buNone/>
            </a:pPr>
            <a:r>
              <a:rPr lang="cs-CZ"/>
              <a:t>Byla-li zřízena dozorčí rada, je členství ve správní radě a v dozorčí radě neslučitelné.</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První osobnosti ani svéprávnosti se nelze vzdát stejně jako se nelze vzdát přirozených práv spojených s osobností člověka</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name="page70">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Určí-li to zakladatelské právní jednání nebo je-li to účelné, vydá správní rada statut ústavu a upraví v něm vnitřní organizaci ústavu a podrobnosti o jeho činnosti.</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name="page71">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Výroční zpráva ústavu obsahuje kromě náležitostí stanovených jiným právním předpisem upravujícím účetnictví další významnější údaje o činnosti a hospodaření ústavu, včetně výše plnění poskytnutých členům orgánů ústavu, a o případných změnách zakladatelského právního jednání nebo změnách členství v orgánech ústavu.</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name="page72">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173882"/>
            <a:ext cx="8747644" cy="1250277"/>
          </a:xfrm>
        </p:spPr>
        <p:txBody>
          <a:bodyPr/>
          <a:lstStyle/>
          <a:p>
            <a:pPr lvl="0">
              <a:buNone/>
            </a:pPr>
            <a:r>
              <a:rPr lang="cs-CZ"/>
              <a:t>ZÁKONNÉ ZASTOUPENÍ A OPATRVONICTVÍ</a:t>
            </a:r>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Rozdíl mezi zákonným zastoupením a opatrovnictvím je v právním důvodu vzniku obou těchto forem zastoupení. Prvé vzniká přímo ze zákona, druhé na základě rozhodnutí soudu.</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name="page73">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Zákonné zastoupení vzniká přímo ze zákona (např. svéprávní rodiče jsou zákonnými zástupci svého dítěte (§ 892), opatrovnictví vzniká na základě rozhodnutí soudu, v němž je vymezen rozsah zástupčího oprávnění. Opatrovníka lze při splnění zákonem stanovených předpokladů ustanovit jak fyzické (např. § 55 a násl.), tak právnické osobě (např. § 165 odst. 2).</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name="page74">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147681"/>
            <a:ext cx="8747644" cy="5013719"/>
          </a:xfrm>
        </p:spPr>
        <p:txBody>
          <a:bodyPr anchor="ctr" anchorCtr="1"/>
          <a:lstStyle/>
          <a:p>
            <a:pPr marL="0" lvl="0" indent="0" algn="ctr">
              <a:buNone/>
            </a:pPr>
            <a:r>
              <a:rPr lang="cs-CZ"/>
              <a:t>Zatímco smluvní zastoupení prvotně směřuje k prosazení vůle zmocnitele, zákonné zastoupení a opatrovnictví má zabezpečit především prosazování právních zájmů zastoupeného. Proto zákonný zástupce a opatrovník není na rozdíl od zmocněnce (§ 447) zákonem zavázán respektovat pokyny zastoupeného. Nicméně opatrovník (§ 467 odst. 1) a do jisté míry i zákonný zástupce (§ 867, § 875 odst. 2) jsou povinni přihlédnout k prohlášením a názorům zastoupeného.</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name="page75">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Zákonný zástupce nebo opatrovník není oprávněn za zastoupeného právně jednat v záležitostech týkajících se vzniku a zániku manželství, výkonu rodičovských povinností a práv, jakož i pořízení pro případ smrti nebo prohlášení o vydědění a jejich odvolání.</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name="page76">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375559"/>
            <a:ext cx="8747644" cy="4557963"/>
          </a:xfrm>
        </p:spPr>
        <p:txBody>
          <a:bodyPr anchor="ctr" anchorCtr="1"/>
          <a:lstStyle/>
          <a:p>
            <a:pPr marL="0" lvl="0" indent="0" algn="ctr">
              <a:buNone/>
            </a:pPr>
            <a:r>
              <a:rPr lang="cs-CZ"/>
              <a:t>Zákonný zástupce nesmí odejmout zastoupenému věc zvláštní obliby, ledaže to odůvodňuje ohrožení jeho života či zdraví, a jedná-li se o nezletilého, který není plně svéprávný, také jiný závažný důvod. Věc zvláštní obliby musí být zastoupenému ponechána i při jeho umístění ve zdravotnickém zařízení, v zařízení sociálních služeb, zařízení sociálněprávní ochrany dětí nebo podobném zařízení.</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name="page77">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Dojde-li ke střetu zájmu zákonného zástupce nebo opatrovníka se zájmem zastoupeného či ke střetnutí zájmů těch, kteří jsou zastoupeni týmž zákonným zástupcem nebo opatrovníkem, anebo hrozí-li takový střet, jmenuje soud zastoupenému kolizního opatrovníka.</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name="page78">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Opatrovníka jmenuje soud; současně určí rozsah opatrovníkových práv a povinností. Osoba, které byl opatrovník jmenován, se na dobu trvání opatrovnictví stává opatrovancem.</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name="page79">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pPr lvl="0">
              <a:buNone/>
            </a:pPr>
            <a:r>
              <a:rPr lang="cs-CZ"/>
              <a:t>Opatrovnictví člověka</a:t>
            </a:r>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Opatrovníka nutno ustavit osobě, jejíž svéprávnost je omezena. Opatrovník musí být též ustaven člověku vůbec neznámému, anebo sice známému, ale neznámého pobytu, je-li to potřeba k ochraně jeho zájmů.</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pPr lvl="0">
              <a:buNone/>
            </a:pPr>
            <a:r>
              <a:rPr lang="cs-CZ"/>
              <a:t>Fyzická osoba</a:t>
            </a:r>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Právní osobnost od narození až do smrti.</a:t>
            </a:r>
          </a:p>
          <a:p>
            <a:pPr marL="0" lvl="0" indent="0" algn="ctr">
              <a:buNone/>
            </a:pPr>
            <a:r>
              <a:rPr lang="cs-CZ"/>
              <a:t>Na počaté dítě se hledí jako na narozené, pokud to vyhovuje jeho zájmům.</a:t>
            </a:r>
          </a:p>
          <a:p>
            <a:pPr marL="0" lvl="0" indent="0" algn="ctr">
              <a:buNone/>
            </a:pPr>
            <a:r>
              <a:rPr lang="cs-CZ"/>
              <a:t>Plně svéprávným se člověk stává zletilostí, předtím lze plnou svéprávnost nabýt přiznáním svéprávnosti nebo uzavřením manželství.</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name="page80">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Sem spadá nejen nezbytnost ochrany zájmů opatrovance, ale i ochrana zájmů reprezentujících veřejný pořádek (např. opustí-li vlastník závodu závod, aniž ustaví svého zástupce, je tu důvod k ustavení opatrovníka v zájmu zajištění řádného provozu závodu, mj. a hlavně v zájmu zaměstnanců).</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name="page81">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Člověku, jemuž působí zdravotní stav při správě jeho jmění nebo při hájení jeho práv obtíže, jmenuje soud na jeho návrh opatrovníka a ve shodě s takovým návrhem určí opatrovníkovi rozsah působnosti. Na návrh opatrovance soud opatrovníka také odvolá.</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name="page82">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Opatrovník při plnění svých povinností naplňuje opatrovancova právní prohlášení a dbá jeho názorů, i když je opatrovanec projevil dříve, včetně přesvědčení nebo vyznání, soustavně k nim přihlíží a zařizuje opatrovancovy záležitosti v souladu s nimi. Není-li to možné, postupuje opatrovník podle zájmů opatrovance.</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name="page83">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Rozhoduje-li soud o jmenování opatrovníka člověku, může tak učinit až po jeho zhlédnutí, nebrání-li tomu nepřekonatelná překážka; musí též vyslechnout jeho vyjádření nebo jinak zjistit jeho stanovisko a vycházet z něho.</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name="page84">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375559"/>
            <a:ext cx="8747644" cy="4557963"/>
          </a:xfrm>
        </p:spPr>
        <p:txBody>
          <a:bodyPr anchor="ctr" anchorCtr="1"/>
          <a:lstStyle/>
          <a:p>
            <a:pPr marL="0" lvl="0" indent="0" algn="ctr">
              <a:buNone/>
            </a:pPr>
            <a:r>
              <a:rPr lang="cs-CZ"/>
              <a:t>Soud jmenuje opatrovníkem osobu, kterou navrhl opatrovanec. Není-li to možné, jmenuje soud opatrovníkem zpravidla příbuzného nebo jinou osobu opatrovanci blízkou, která osvědčí o opatrovance dlouhodobý a vážný zájem a schopnost projevovat jej i do budoucna. Není-li možné ani to, jmenuje soud opatrovníkem jinou osobu, která splňuje podmínky pro to, aby se stala opatrovníkem, nebo veřejného opatrovníka podle jiného zákona.</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name="page85">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pPr lvl="0">
              <a:buNone/>
            </a:pPr>
            <a:r>
              <a:rPr lang="cs-CZ"/>
              <a:t>Opatrovnická rada</a:t>
            </a:r>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Je-li jmenován opatrovník, může opatrovanec nebo každá osoba opatrovanci blízká žádat o ustavení opatrovnické rady; opatrovník svolá schůzi osob blízkých opatrovanci a jeho přátel, jsou-li mu známi, tak, aby se schůze konala do třiceti dnů po obdržení žádosti. Není-li schůze včas svolána nebo nekoná-li se z jiného důvodu, anebo není-li na ní zvolena opatrovnická rada, svolá schůzi soud, a to i bez návrhu.</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name="page86">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Členem opatrovnické rady může být jen osoba, která o opatrovance osvědčí dlouhodobý a vážný zájem a schopnost projevovat jej i do budoucna a jejíž zájmy neodporují zájmům opatrovance. Opatrovník nemůže být členem opatrovnické rady.</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name="page87">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561319"/>
            <a:ext cx="8747644" cy="4186443"/>
          </a:xfrm>
        </p:spPr>
        <p:txBody>
          <a:bodyPr anchor="ctr" anchorCtr="1"/>
          <a:lstStyle/>
          <a:p>
            <a:pPr marL="0" lvl="0" indent="0" algn="ctr">
              <a:buNone/>
            </a:pPr>
            <a:r>
              <a:rPr lang="cs-CZ"/>
              <a:t>Opatrovnická rada má alespoň tři členy. Je schopna usnášet se za přítomnosti většiny členů; má-li však opatrovnická rada tři členy, vyžaduje se přítomnost všech. Rozhodnutí přijímá opatrovnická rada většinou hlasů přítomných členů.</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name="page88">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pPr lvl="0">
              <a:buNone/>
            </a:pPr>
            <a:r>
              <a:rPr lang="cs-CZ"/>
              <a:t>Opatrovnictví právnické osoby</a:t>
            </a:r>
          </a:p>
        </p:txBody>
      </p:sp>
      <p:sp>
        <p:nvSpPr>
          <p:cNvPr id="3" name="Podnadpis 2"/>
          <p:cNvSpPr txBox="1">
            <a:spLocks noGrp="1"/>
          </p:cNvSpPr>
          <p:nvPr>
            <p:ph type="subTitle" idx="4294967295"/>
          </p:nvPr>
        </p:nvSpPr>
        <p:spPr>
          <a:xfrm>
            <a:off x="486003" y="1375559"/>
            <a:ext cx="8747644" cy="4557963"/>
          </a:xfrm>
        </p:spPr>
        <p:txBody>
          <a:bodyPr anchor="ctr" anchorCtr="1"/>
          <a:lstStyle/>
          <a:p>
            <a:pPr marL="0" lvl="0" indent="0" algn="ctr">
              <a:buNone/>
            </a:pPr>
            <a:r>
              <a:rPr lang="cs-CZ"/>
              <a:t>Právnická osoba potřebuje opatrovníka, jestliže by bez jeho ustanovení došlo k ochromení její činnosti a není ve vlastních silách právnické osoby tuto situaci překlenout. Taková situace může výjimečně nastat, např. není-li znám reálný pobyt statutárního orgánu právnické osoby nebo je-li obchodní společnost ovládána dvěma nebo vícero osobami, které mají oprávnění jednat jménem společnosti a jejichž právní jednání si navzájem odporuje.</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name="page89">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32355" y="1026359"/>
            <a:ext cx="8747644" cy="5013719"/>
          </a:xfrm>
        </p:spPr>
        <p:txBody>
          <a:bodyPr anchor="ctr" anchorCtr="1"/>
          <a:lstStyle/>
          <a:p>
            <a:pPr marL="0" lvl="0" indent="0" algn="ctr">
              <a:buNone/>
            </a:pPr>
            <a:r>
              <a:rPr lang="cs-CZ"/>
              <a:t>Cílem ustanovení opatrovníka právnické osobě však není nahrazení existujícího a fungujícího statutárního orgánu jinou osobou, která má podle názoru navrhovatele lepší předpoklady pro jednání jménem právnické osoby. Zájem právnické osoby na ustanovení opatrovníka soud zkoumá pouze ve formální rovině, např. zda existuje patová situace, při níž dvě rovnoprávné a reálně neodvolatelné osoby vykonávají oprávnění statutárního orgánu protichůdným způsobem.</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Nadpis 1"/>
          <p:cNvSpPr txBox="1">
            <a:spLocks noGrp="1"/>
          </p:cNvSpPr>
          <p:nvPr>
            <p:ph type="title" idx="4294967295"/>
          </p:nvPr>
        </p:nvSpPr>
        <p:spPr>
          <a:xfrm>
            <a:off x="486003" y="303123"/>
            <a:ext cx="8747644" cy="991803"/>
          </a:xfrm>
        </p:spPr>
        <p:txBody>
          <a:bodyPr/>
          <a:lstStyle/>
          <a:p>
            <a:endParaRPr lang="cs-CZ"/>
          </a:p>
        </p:txBody>
      </p:sp>
      <p:sp>
        <p:nvSpPr>
          <p:cNvPr id="3" name="Podnadpis 2"/>
          <p:cNvSpPr txBox="1">
            <a:spLocks noGrp="1"/>
          </p:cNvSpPr>
          <p:nvPr>
            <p:ph type="subTitle" idx="4294967295"/>
          </p:nvPr>
        </p:nvSpPr>
        <p:spPr>
          <a:xfrm>
            <a:off x="486003" y="1147681"/>
            <a:ext cx="8747644" cy="5013719"/>
          </a:xfrm>
        </p:spPr>
        <p:txBody>
          <a:bodyPr anchor="ctr" anchorCtr="1"/>
          <a:lstStyle/>
          <a:p>
            <a:pPr marL="0" lvl="0" indent="0" algn="ctr">
              <a:buNone/>
            </a:pPr>
            <a:r>
              <a:rPr lang="cs-CZ"/>
              <a:t>Nezletilý, který není plně svéprávný, je způsobilý k právním jednáním přiměřeným jeho rozumové a volní vyspělosti.</a:t>
            </a:r>
          </a:p>
          <a:p>
            <a:pPr marL="0" lvl="0" indent="0" algn="ctr">
              <a:buNone/>
            </a:pPr>
            <a:r>
              <a:rPr lang="cs-CZ"/>
              <a:t>Je způsobilý jednat v mezích souhlasu k určitému jednání danému ze strany jeho zákonného zástupce.</a:t>
            </a:r>
          </a:p>
          <a:p>
            <a:pPr marL="0" lvl="0" indent="0" algn="ctr">
              <a:buNone/>
            </a:pPr>
            <a:r>
              <a:rPr lang="cs-CZ"/>
              <a:t>V případě souhlasu zák.zástupce s provozem obchodního závodu nebo jiné výdělečné činnosti . Souhlas soudu nahrazuje podmínku věku pro výkon výdělečné činnosti stanovené jiným právním předpisem.</a:t>
            </a:r>
          </a:p>
        </p:txBody>
      </p:sp>
    </p:spTree>
  </p:cSld>
  <p:clrMapOvr>
    <a:masterClrMapping/>
  </p:clrMapOvr>
  <p:transition/>
</p:sld>
</file>

<file path=ppt/theme/theme1.xml><?xml version="1.0" encoding="utf-8"?>
<a:theme xmlns:a="http://schemas.openxmlformats.org/drawingml/2006/main" name="Výchozí">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819</TotalTime>
  <Words>3532</Words>
  <Application>Microsoft Office PowerPoint</Application>
  <PresentationFormat>Custom</PresentationFormat>
  <Paragraphs>178</Paragraphs>
  <Slides>89</Slides>
  <Notes>89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89</vt:i4>
      </vt:variant>
    </vt:vector>
  </HeadingPairs>
  <TitlesOfParts>
    <vt:vector size="94" baseType="lpstr">
      <vt:lpstr>Arial</vt:lpstr>
      <vt:lpstr>Calibri</vt:lpstr>
      <vt:lpstr>StarSymbol</vt:lpstr>
      <vt:lpstr>Times New Roman</vt:lpstr>
      <vt:lpstr>Výchozí</vt:lpstr>
      <vt:lpstr>NOZ – OBECNÉ OTÁZKY</vt:lpstr>
      <vt:lpstr>Výkladová pravidla</vt:lpstr>
      <vt:lpstr>zásady</vt:lpstr>
      <vt:lpstr>PowerPoint Presentation</vt:lpstr>
      <vt:lpstr>Povinnost jednat v právním styku poctivě</vt:lpstr>
      <vt:lpstr>OSOBY</vt:lpstr>
      <vt:lpstr>PowerPoint Presentation</vt:lpstr>
      <vt:lpstr>Fyzická osoba</vt:lpstr>
      <vt:lpstr>PowerPoint Presentation</vt:lpstr>
      <vt:lpstr>PowerPoint Presentation</vt:lpstr>
      <vt:lpstr>Přiznání svéprávnosti--emancipace</vt:lpstr>
      <vt:lpstr>Podpůrná opatření při narušení schopnosti zletilého právně jednat</vt:lpstr>
      <vt:lpstr>PowerPoint Presentation</vt:lpstr>
      <vt:lpstr>PowerPoint Presentation</vt:lpstr>
      <vt:lpstr>Omezení svéprávnosti</vt:lpstr>
      <vt:lpstr>PowerPoint Presentation</vt:lpstr>
      <vt:lpstr>PRÁVNICKÉ OSOBY</vt:lpstr>
      <vt:lpstr>PowerPoint Presentation</vt:lpstr>
      <vt:lpstr>Status veřejně prospěšné právnické osoby</vt:lpstr>
      <vt:lpstr>PowerPoint Presentation</vt:lpstr>
      <vt:lpstr>PowerPoint Presentation</vt:lpstr>
      <vt:lpstr>PowerPoint Presentation</vt:lpstr>
      <vt:lpstr>PowerPoint Presentation</vt:lpstr>
      <vt:lpstr>Jednání za právnickou osobu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Zrušení právnické osoby</vt:lpstr>
      <vt:lpstr>PowerPoint Presentation</vt:lpstr>
      <vt:lpstr>Přeměna právnické osoby</vt:lpstr>
      <vt:lpstr>PowerPoint Presentation</vt:lpstr>
      <vt:lpstr>PowerPoint Presentation</vt:lpstr>
      <vt:lpstr>PowerPoint Presentation</vt:lpstr>
      <vt:lpstr>Zánik právnické osoby</vt:lpstr>
      <vt:lpstr>Korporace</vt:lpstr>
      <vt:lpstr>Spolek</vt:lpstr>
      <vt:lpstr>PowerPoint Presentation</vt:lpstr>
      <vt:lpstr>PowerPoint Presentation</vt:lpstr>
      <vt:lpstr>PowerPoint Presentation</vt:lpstr>
      <vt:lpstr>PowerPoint Presentation</vt:lpstr>
      <vt:lpstr>PowerPoint Presentation</vt:lpstr>
      <vt:lpstr>Organizace spolku</vt:lpstr>
      <vt:lpstr>Fundace</vt:lpstr>
      <vt:lpstr>Nadace</vt:lpstr>
      <vt:lpstr>PowerPoint Presentation</vt:lpstr>
      <vt:lpstr>PowerPoint Presentation</vt:lpstr>
      <vt:lpstr>PowerPoint Presentation</vt:lpstr>
      <vt:lpstr>PowerPoint Presentation</vt:lpstr>
      <vt:lpstr>PowerPoint Presentation</vt:lpstr>
      <vt:lpstr>PowerPoint Presentation</vt:lpstr>
      <vt:lpstr>Nadační fond</vt:lpstr>
      <vt:lpstr>PowerPoint Presentation</vt:lpstr>
      <vt:lpstr>PowerPoint Presentation</vt:lpstr>
      <vt:lpstr>Přidružený fond</vt:lpstr>
      <vt:lpstr>PowerPoint Presentation</vt:lpstr>
      <vt:lpstr>PowerPoint Presentation</vt:lpstr>
      <vt:lpstr>PowerPoint Presentation</vt:lpstr>
      <vt:lpstr>PowerPoint Presentation</vt:lpstr>
      <vt:lpstr>Ústav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ZÁKONNÉ ZASTOUPENÍ A OPATRVONICTVÍ</vt:lpstr>
      <vt:lpstr>PowerPoint Presentation</vt:lpstr>
      <vt:lpstr>PowerPoint Presentation</vt:lpstr>
      <vt:lpstr>PowerPoint Presentation</vt:lpstr>
      <vt:lpstr>PowerPoint Presentation</vt:lpstr>
      <vt:lpstr>PowerPoint Presentation</vt:lpstr>
      <vt:lpstr>PowerPoint Presentation</vt:lpstr>
      <vt:lpstr>Opatrovnictví člověka</vt:lpstr>
      <vt:lpstr>PowerPoint Presentation</vt:lpstr>
      <vt:lpstr>PowerPoint Presentation</vt:lpstr>
      <vt:lpstr>PowerPoint Presentation</vt:lpstr>
      <vt:lpstr>PowerPoint Presentation</vt:lpstr>
      <vt:lpstr>PowerPoint Presentation</vt:lpstr>
      <vt:lpstr>Opatrovnická rada</vt:lpstr>
      <vt:lpstr>PowerPoint Presentation</vt:lpstr>
      <vt:lpstr>PowerPoint Presentation</vt:lpstr>
      <vt:lpstr>Opatrovnictví právnické osoby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NOZ – OBECNÉ OTÁZKY</dc:title>
  <dc:creator>pronajem</dc:creator>
  <cp:lastModifiedBy>Sandra BARTELOVA</cp:lastModifiedBy>
  <cp:revision>74</cp:revision>
  <cp:lastPrinted>2015-11-10T14:31:03Z</cp:lastPrinted>
  <dcterms:created xsi:type="dcterms:W3CDTF">2015-09-26T10:29:46Z</dcterms:created>
  <dcterms:modified xsi:type="dcterms:W3CDTF">2020-05-18T13:30:20Z</dcterms:modified>
</cp:coreProperties>
</file>