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2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64EBF-1907-483F-99A5-2DE8A1500521}" v="35" dt="2022-06-21T11:17:17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Ortbauer" userId="640a30e591ae37c2" providerId="LiveId" clId="{B0364EBF-1907-483F-99A5-2DE8A1500521}"/>
    <pc:docChg chg="modSld">
      <pc:chgData name="Dominik Ortbauer" userId="640a30e591ae37c2" providerId="LiveId" clId="{B0364EBF-1907-483F-99A5-2DE8A1500521}" dt="2022-06-21T11:17:17.943" v="39" actId="20577"/>
      <pc:docMkLst>
        <pc:docMk/>
      </pc:docMkLst>
      <pc:sldChg chg="modSp mod">
        <pc:chgData name="Dominik Ortbauer" userId="640a30e591ae37c2" providerId="LiveId" clId="{B0364EBF-1907-483F-99A5-2DE8A1500521}" dt="2022-06-21T11:15:47.267" v="4" actId="20577"/>
        <pc:sldMkLst>
          <pc:docMk/>
          <pc:sldMk cId="1174893062" sldId="259"/>
        </pc:sldMkLst>
        <pc:spChg chg="mod">
          <ac:chgData name="Dominik Ortbauer" userId="640a30e591ae37c2" providerId="LiveId" clId="{B0364EBF-1907-483F-99A5-2DE8A1500521}" dt="2022-06-21T11:15:47.267" v="4" actId="20577"/>
          <ac:spMkLst>
            <pc:docMk/>
            <pc:sldMk cId="1174893062" sldId="259"/>
            <ac:spMk id="3" creationId="{45EF4691-91F1-EEFB-9846-2DBDB4FB036D}"/>
          </ac:spMkLst>
        </pc:spChg>
      </pc:sldChg>
      <pc:sldChg chg="modSp">
        <pc:chgData name="Dominik Ortbauer" userId="640a30e591ae37c2" providerId="LiveId" clId="{B0364EBF-1907-483F-99A5-2DE8A1500521}" dt="2022-06-21T11:17:17.943" v="39" actId="20577"/>
        <pc:sldMkLst>
          <pc:docMk/>
          <pc:sldMk cId="1445970283" sldId="260"/>
        </pc:sldMkLst>
        <pc:spChg chg="mod">
          <ac:chgData name="Dominik Ortbauer" userId="640a30e591ae37c2" providerId="LiveId" clId="{B0364EBF-1907-483F-99A5-2DE8A1500521}" dt="2022-06-21T11:17:17.943" v="39" actId="20577"/>
          <ac:spMkLst>
            <pc:docMk/>
            <pc:sldMk cId="1445970283" sldId="260"/>
            <ac:spMk id="3" creationId="{2BA6D268-B1E2-B510-C345-0CB7621934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E4FFF-D612-4F0C-B6EA-176D340967A5}" type="datetimeFigureOut">
              <a:rPr lang="de-AT" smtClean="0"/>
              <a:t>24.06.2022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C3530-B0BD-4C49-82CF-EF16BED452B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173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7C26C4-D2EA-46AA-9C21-F72B84DD2503}" type="datetime1">
              <a:rPr lang="de-AT" smtClean="0"/>
              <a:pPr/>
              <a:t>24.06.2022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24.08.2021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42DCCF-8810-4A78-AC7A-DC9DCF993B49}" type="datetime1">
              <a:rPr lang="de-AT" smtClean="0"/>
              <a:pPr/>
              <a:t>24.06.2022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405B8F-7C39-4A44-86BB-F248B5BFBFEB}" type="datetime1">
              <a:rPr lang="de-AT" smtClean="0"/>
              <a:pPr/>
              <a:t>24.06.2022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C90A0B-42DD-44B6-BF8A-5A64196EBF31}" type="datetime1">
              <a:rPr lang="de-AT" smtClean="0"/>
              <a:pPr/>
              <a:t>24.06.2022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734EAA6-31CB-4D9A-961A-0D4874F3CF3C}" type="datetime1">
              <a:rPr lang="de-AT" smtClean="0"/>
              <a:pPr/>
              <a:t>24.06.2022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24.08.2021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99B2F-AD7F-4D4E-9E0E-087B6B0CB2FB}" type="datetime1">
              <a:rPr lang="de-AT" smtClean="0"/>
              <a:pPr/>
              <a:t>24.06.2022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2332464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7600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AT" dirty="0"/>
              <a:t>24.08.2021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14726" y="11807433"/>
            <a:ext cx="338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7600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8CDA416-F4FD-4288-9872-A1C9EB4E40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" y="5976000"/>
            <a:ext cx="2442554" cy="3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083E-EFDB-4053-87B6-DE74AD43304C}"/>
              </a:ext>
            </a:extLst>
          </p:cNvPr>
          <p:cNvSpPr txBox="1">
            <a:spLocks/>
          </p:cNvSpPr>
          <p:nvPr userDrawn="1"/>
        </p:nvSpPr>
        <p:spPr>
          <a:xfrm>
            <a:off x="4346285" y="597600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474C-4F69-4D7B-9BBA-B5DEA9D8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/>
          <a:p>
            <a:r>
              <a:rPr lang="en-US" dirty="0"/>
              <a:t>Pandemic Simulator	</a:t>
            </a:r>
          </a:p>
        </p:txBody>
      </p:sp>
      <p:pic>
        <p:nvPicPr>
          <p:cNvPr id="1026" name="Picture 2" descr="Corona | Arbeiterkammer">
            <a:extLst>
              <a:ext uri="{FF2B5EF4-FFF2-40B4-BE49-F238E27FC236}">
                <a16:creationId xmlns:a16="http://schemas.microsoft.com/office/drawing/2014/main" id="{FDE311A2-BC1C-4B8B-7019-AC94D13EA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8" r="-1" b="21226"/>
          <a:stretch/>
        </p:blipFill>
        <p:spPr bwMode="auto">
          <a:xfrm>
            <a:off x="447817" y="599725"/>
            <a:ext cx="11290859" cy="355725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4C6C772-75FA-4E1A-97EC-5EFBBFECE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anchor="t">
            <a:normAutofit/>
          </a:bodyPr>
          <a:lstStyle/>
          <a:p>
            <a:r>
              <a:rPr lang="en-US" dirty="0" err="1"/>
              <a:t>Ortbauer</a:t>
            </a:r>
            <a:r>
              <a:rPr lang="en-US" dirty="0"/>
              <a:t>, </a:t>
            </a:r>
            <a:r>
              <a:rPr lang="en-US" dirty="0" err="1"/>
              <a:t>Sixt</a:t>
            </a:r>
            <a:r>
              <a:rPr lang="en-US" dirty="0"/>
              <a:t>, Lorenz</a:t>
            </a:r>
          </a:p>
        </p:txBody>
      </p:sp>
    </p:spTree>
    <p:extLst>
      <p:ext uri="{BB962C8B-B14F-4D97-AF65-F5344CB8AC3E}">
        <p14:creationId xmlns:p14="http://schemas.microsoft.com/office/powerpoint/2010/main" val="193819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FACD7-2293-134E-4CC5-25EA9D65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8FBF8-4C87-04AF-0B0D-78FEB0F2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recreate a pandemic with our own virus and own conditions</a:t>
            </a:r>
          </a:p>
          <a:p>
            <a:r>
              <a:rPr lang="en-US" dirty="0"/>
              <a:t>After changing the values, we wanted to see different results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8FA8A-D076-A53B-1AA1-4A6CD5E2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 err="1"/>
              <a:t>aRCHITECTURE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BFC2A-ACAC-106C-6390-D3C4121B6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t">
            <a:normAutofit/>
          </a:bodyPr>
          <a:lstStyle/>
          <a:p>
            <a:r>
              <a:rPr lang="en-US" dirty="0"/>
              <a:t>We don’t have a big architectural background </a:t>
            </a:r>
          </a:p>
          <a:p>
            <a:r>
              <a:rPr lang="en-US" dirty="0"/>
              <a:t>Its like the MVC pattern we learned in Java</a:t>
            </a:r>
          </a:p>
          <a:p>
            <a:r>
              <a:rPr lang="en-US" dirty="0"/>
              <a:t>A model which generates the data for the view</a:t>
            </a:r>
          </a:p>
          <a:p>
            <a:r>
              <a:rPr lang="en-US" dirty="0"/>
              <a:t>The view which Displays all the data in form of a graph and textural output (JavaFX)</a:t>
            </a:r>
          </a:p>
          <a:p>
            <a:r>
              <a:rPr lang="en-US" dirty="0"/>
              <a:t>A controller which handles the view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40081F-E895-A884-9434-40040A48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7" y="2465255"/>
            <a:ext cx="5422392" cy="31585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748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5A02F-0619-15DC-A656-44A6598B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started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E0131-DED5-EDA3-0BC0-24467F4F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project proposal we started to do some research on the different models of how to simulate a virus </a:t>
            </a:r>
          </a:p>
          <a:p>
            <a:r>
              <a:rPr lang="en-US" dirty="0"/>
              <a:t>This took a while and after we found the right model for us, we started to think about effort estimation</a:t>
            </a:r>
          </a:p>
          <a:p>
            <a:r>
              <a:rPr lang="en-US" dirty="0"/>
              <a:t>At the start we had no idea of how long the individual tasks would take</a:t>
            </a:r>
          </a:p>
          <a:p>
            <a:r>
              <a:rPr lang="en-US" dirty="0"/>
              <a:t>Simon will give you a quick overview about the model we used</a:t>
            </a:r>
          </a:p>
        </p:txBody>
      </p:sp>
    </p:spTree>
    <p:extLst>
      <p:ext uri="{BB962C8B-B14F-4D97-AF65-F5344CB8AC3E}">
        <p14:creationId xmlns:p14="http://schemas.microsoft.com/office/powerpoint/2010/main" val="309487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5E19DB3-9E3E-F098-358F-C9E86C73C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take a look at the project!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F4691-91F1-EEFB-9846-2DBDB4FB0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9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83907C-67F4-2EFE-50EF-0D855423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Thanks for listening – any questions?</a:t>
            </a:r>
          </a:p>
        </p:txBody>
      </p:sp>
      <p:pic>
        <p:nvPicPr>
          <p:cNvPr id="1026" name="Picture 2" descr="Covid-Pandemie: Das Virus schlägt zurück - news.wko.at">
            <a:extLst>
              <a:ext uri="{FF2B5EF4-FFF2-40B4-BE49-F238E27FC236}">
                <a16:creationId xmlns:a16="http://schemas.microsoft.com/office/drawing/2014/main" id="{7CF8A918-D6F9-9936-6E01-BA8FF196D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3" r="-1" b="33107"/>
          <a:stretch/>
        </p:blipFill>
        <p:spPr bwMode="auto">
          <a:xfrm>
            <a:off x="581192" y="2180496"/>
            <a:ext cx="11029615" cy="367830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075021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35EF7C6-40D1-46CC-86B5-06298348D42D}" vid="{AF212C96-5ACC-45FD-A991-19FE05A6236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F9D1BE57B68764B922C941A42498373" ma:contentTypeVersion="10" ma:contentTypeDescription="Ein neues Dokument erstellen." ma:contentTypeScope="" ma:versionID="0624ab5555de4ef968f29f79e84ee4bd">
  <xsd:schema xmlns:xsd="http://www.w3.org/2001/XMLSchema" xmlns:xs="http://www.w3.org/2001/XMLSchema" xmlns:p="http://schemas.microsoft.com/office/2006/metadata/properties" xmlns:ns2="b335865e-f916-4352-aad0-fdba2cf2b539" targetNamespace="http://schemas.microsoft.com/office/2006/metadata/properties" ma:root="true" ma:fieldsID="a2fbb0c2c5e29d0cdcfd3f3100c6bbd2" ns2:_="">
    <xsd:import namespace="b335865e-f916-4352-aad0-fdba2cf2b5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5865e-f916-4352-aad0-fdba2cf2b5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9D4264-239E-4CF5-A0AD-E91DBA7C2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D4CD9D-FAE2-4442-AEFA-B0162758B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35865e-f916-4352-aad0-fdba2cf2b5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01D01E-FCB4-4855-8007-F176F2325C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LEO-Vorlage</Template>
  <TotalTime>0</TotalTime>
  <Words>172</Words>
  <Application>Microsoft Office PowerPoint</Application>
  <PresentationFormat>Breitbild</PresentationFormat>
  <Paragraphs>18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Dividende</vt:lpstr>
      <vt:lpstr>Pandemic Simulator </vt:lpstr>
      <vt:lpstr>What was the idea</vt:lpstr>
      <vt:lpstr>aRCHITECTURE</vt:lpstr>
      <vt:lpstr>How we started </vt:lpstr>
      <vt:lpstr>Let's take a look at the project!</vt:lpstr>
      <vt:lpstr>Thanks for listening –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Simulator</dc:title>
  <dc:creator>Jonas</dc:creator>
  <cp:lastModifiedBy>Jonas</cp:lastModifiedBy>
  <cp:revision>4</cp:revision>
  <dcterms:created xsi:type="dcterms:W3CDTF">2022-06-10T06:02:36Z</dcterms:created>
  <dcterms:modified xsi:type="dcterms:W3CDTF">2022-06-24T10:27:19Z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0x010100EF9D1BE57B68764B922C941A42498373</vt:lpwstr>
  </property>
</Properties>
</file>