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95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138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185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6400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4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630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0668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249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931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100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698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303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64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25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008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524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13767-EFAE-46C6-ABB2-4111B47CF453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C3AA07-8691-4A09-A0F4-A78DA2D9BF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684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C990A7-0E4F-7554-E1C2-D9A9DEF63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chemeClr val="accent2"/>
                </a:solidFill>
              </a:rPr>
              <a:t>Úlohy z OS Zephyr pro cvičení z OPS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A76C3A0-8874-E906-1DCC-01A9F0C88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19800"/>
            <a:ext cx="7766936" cy="838200"/>
          </a:xfrm>
        </p:spPr>
        <p:txBody>
          <a:bodyPr/>
          <a:lstStyle/>
          <a:p>
            <a:pPr algn="l"/>
            <a:r>
              <a:rPr lang="cs-CZ" dirty="0">
                <a:solidFill>
                  <a:schemeClr val="accent1"/>
                </a:solidFill>
              </a:rPr>
              <a:t>Autor práce: Dominik Šefr</a:t>
            </a:r>
          </a:p>
          <a:p>
            <a:pPr algn="l"/>
            <a:r>
              <a:rPr lang="cs-CZ" dirty="0">
                <a:solidFill>
                  <a:schemeClr val="accent1"/>
                </a:solidFill>
              </a:rPr>
              <a:t>Vedoucí práce: Ing. Lenka Kosková Třísková, Ph.D.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72AAC3C-395F-7D0A-4141-CFFECD3BBC79}"/>
              </a:ext>
            </a:extLst>
          </p:cNvPr>
          <p:cNvSpPr txBox="1"/>
          <p:nvPr/>
        </p:nvSpPr>
        <p:spPr>
          <a:xfrm>
            <a:off x="7175500" y="2035202"/>
            <a:ext cx="217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Bakalářský projekt</a:t>
            </a:r>
          </a:p>
        </p:txBody>
      </p:sp>
    </p:spTree>
    <p:extLst>
      <p:ext uri="{BB962C8B-B14F-4D97-AF65-F5344CB8AC3E}">
        <p14:creationId xmlns:p14="http://schemas.microsoft.com/office/powerpoint/2010/main" val="13817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DA017C-01E0-7FAC-F97E-0E407EAC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6154E9-3A74-C2BE-52D6-C3B75B6D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1600" dirty="0"/>
              <a:t>Cíl projektu</a:t>
            </a:r>
          </a:p>
          <a:p>
            <a:r>
              <a:rPr lang="cs-CZ" sz="1600" dirty="0"/>
              <a:t>Technologie a nástroje</a:t>
            </a:r>
          </a:p>
          <a:p>
            <a:r>
              <a:rPr lang="cs-CZ" sz="1600" dirty="0"/>
              <a:t>Implementace úloh</a:t>
            </a:r>
          </a:p>
          <a:p>
            <a:r>
              <a:rPr lang="cs-CZ" sz="1600" dirty="0"/>
              <a:t>Zpětná vazba na úlohy</a:t>
            </a:r>
          </a:p>
          <a:p>
            <a:r>
              <a:rPr lang="cs-CZ" sz="1600" dirty="0"/>
              <a:t>Závěr</a:t>
            </a:r>
          </a:p>
        </p:txBody>
      </p:sp>
    </p:spTree>
    <p:extLst>
      <p:ext uri="{BB962C8B-B14F-4D97-AF65-F5344CB8AC3E}">
        <p14:creationId xmlns:p14="http://schemas.microsoft.com/office/powerpoint/2010/main" val="26097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A2934-645D-866E-2150-5A86854F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627029-949D-FBFC-6486-4BA53187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Přechod z </a:t>
            </a:r>
            <a:r>
              <a:rPr lang="cs-CZ" dirty="0" err="1"/>
              <a:t>Mbed</a:t>
            </a:r>
            <a:r>
              <a:rPr lang="cs-CZ" dirty="0"/>
              <a:t> na Zephyr ve výuce OPS</a:t>
            </a:r>
          </a:p>
          <a:p>
            <a:r>
              <a:rPr lang="cs-CZ" dirty="0"/>
              <a:t>Ověření testovacích úloh pro výuku</a:t>
            </a:r>
          </a:p>
          <a:p>
            <a:r>
              <a:rPr lang="cs-CZ" dirty="0"/>
              <a:t>Detailní analýza a implementace úloh</a:t>
            </a:r>
          </a:p>
          <a:p>
            <a:r>
              <a:rPr lang="cs-CZ" dirty="0"/>
              <a:t>Poskytování zpětné vazby a návrhů na zlepšení</a:t>
            </a:r>
          </a:p>
        </p:txBody>
      </p:sp>
    </p:spTree>
    <p:extLst>
      <p:ext uri="{BB962C8B-B14F-4D97-AF65-F5344CB8AC3E}">
        <p14:creationId xmlns:p14="http://schemas.microsoft.com/office/powerpoint/2010/main" val="26506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FBE41C-89BB-E988-55ED-27886319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 a Nástroje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6142FC-0785-1340-9891-AE7C7369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Vývojové prostředí</a:t>
            </a:r>
          </a:p>
          <a:p>
            <a:pPr lvl="1"/>
            <a:r>
              <a:rPr lang="cs-CZ" dirty="0"/>
              <a:t>Visual Studio Code</a:t>
            </a:r>
          </a:p>
          <a:p>
            <a:pPr lvl="1"/>
            <a:r>
              <a:rPr lang="cs-CZ" dirty="0"/>
              <a:t>Windows Subsystem for Linux</a:t>
            </a:r>
          </a:p>
          <a:p>
            <a:r>
              <a:rPr lang="cs-CZ" dirty="0"/>
              <a:t>Zephyr</a:t>
            </a:r>
          </a:p>
          <a:p>
            <a:pPr lvl="1"/>
            <a:r>
              <a:rPr lang="cs-CZ" dirty="0"/>
              <a:t>Nástroj </a:t>
            </a:r>
            <a:r>
              <a:rPr lang="cs-CZ" dirty="0" err="1"/>
              <a:t>West</a:t>
            </a:r>
            <a:r>
              <a:rPr lang="cs-CZ" dirty="0"/>
              <a:t> pro správu projektů Zephyr</a:t>
            </a:r>
          </a:p>
          <a:p>
            <a:pPr lvl="1"/>
            <a:r>
              <a:rPr lang="cs-CZ" dirty="0"/>
              <a:t>Důvod přechodu z </a:t>
            </a:r>
            <a:r>
              <a:rPr lang="cs-CZ" dirty="0" err="1"/>
              <a:t>Mbed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Historie</a:t>
            </a:r>
          </a:p>
          <a:p>
            <a:pPr lvl="1"/>
            <a:r>
              <a:rPr lang="cs-CZ" dirty="0"/>
              <a:t>Operační systémy reálného času</a:t>
            </a:r>
          </a:p>
        </p:txBody>
      </p:sp>
    </p:spTree>
    <p:extLst>
      <p:ext uri="{BB962C8B-B14F-4D97-AF65-F5344CB8AC3E}">
        <p14:creationId xmlns:p14="http://schemas.microsoft.com/office/powerpoint/2010/main" val="155968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67AB7-C1AC-105A-C06D-815FC0AD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Implementace úloh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F9D632-5B0C-C9A9-E415-9F5E9C38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Popis úloh</a:t>
            </a:r>
          </a:p>
          <a:p>
            <a:pPr lvl="1"/>
            <a:r>
              <a:rPr lang="cs-CZ" dirty="0"/>
              <a:t>Hello</a:t>
            </a:r>
          </a:p>
          <a:p>
            <a:pPr lvl="2"/>
            <a:r>
              <a:rPr lang="cs-CZ" dirty="0"/>
              <a:t>První setkání se Zephyr, instalace a spuštění jednoduché aplikace</a:t>
            </a:r>
          </a:p>
          <a:p>
            <a:pPr lvl="1"/>
            <a:r>
              <a:rPr lang="cs-CZ" dirty="0" err="1"/>
              <a:t>Config</a:t>
            </a:r>
            <a:endParaRPr lang="cs-CZ" dirty="0"/>
          </a:p>
          <a:p>
            <a:pPr lvl="2"/>
            <a:r>
              <a:rPr lang="cs-CZ" dirty="0"/>
              <a:t>Konfigurace aplikací pomocí souboru </a:t>
            </a:r>
            <a:r>
              <a:rPr lang="cs-CZ" dirty="0" err="1"/>
              <a:t>Kconfig</a:t>
            </a:r>
            <a:r>
              <a:rPr lang="cs-CZ" dirty="0"/>
              <a:t> a .</a:t>
            </a:r>
            <a:r>
              <a:rPr lang="cs-CZ" dirty="0" err="1"/>
              <a:t>conf</a:t>
            </a:r>
            <a:endParaRPr lang="cs-CZ" dirty="0"/>
          </a:p>
          <a:p>
            <a:pPr lvl="1"/>
            <a:r>
              <a:rPr lang="cs-CZ" dirty="0"/>
              <a:t>Kernel</a:t>
            </a:r>
          </a:p>
          <a:p>
            <a:pPr lvl="2"/>
            <a:r>
              <a:rPr lang="cs-CZ" dirty="0"/>
              <a:t>Jádro operačního systému, binární soubory</a:t>
            </a:r>
          </a:p>
          <a:p>
            <a:pPr lvl="1"/>
            <a:r>
              <a:rPr lang="cs-CZ" dirty="0" err="1"/>
              <a:t>Threads</a:t>
            </a:r>
            <a:endParaRPr lang="cs-CZ" dirty="0"/>
          </a:p>
          <a:p>
            <a:pPr lvl="2"/>
            <a:r>
              <a:rPr lang="cs-CZ" dirty="0"/>
              <a:t>Vlákna, práce s </a:t>
            </a:r>
            <a:r>
              <a:rPr lang="cs-CZ" dirty="0" err="1"/>
              <a:t>úživatelskými</a:t>
            </a:r>
            <a:r>
              <a:rPr lang="cs-CZ" dirty="0"/>
              <a:t> vlákny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993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8DFD91-3FA6-061C-E8BE-78FBF5EA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Zpětná vazba na úlohy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15E6B0-754A-958B-64FE-8CD1D585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Hello</a:t>
            </a:r>
          </a:p>
          <a:p>
            <a:pPr lvl="1"/>
            <a:r>
              <a:rPr lang="cs-CZ" dirty="0"/>
              <a:t>Jednoduché na vyřešení, malá chyba v preprocesorové direktivě</a:t>
            </a:r>
          </a:p>
          <a:p>
            <a:r>
              <a:rPr lang="cs-CZ" dirty="0" err="1"/>
              <a:t>Config</a:t>
            </a:r>
            <a:endParaRPr lang="cs-CZ" dirty="0"/>
          </a:p>
          <a:p>
            <a:pPr lvl="1"/>
            <a:r>
              <a:rPr lang="cs-CZ" dirty="0"/>
              <a:t>Teoretická úloha, snadno proveditelná</a:t>
            </a:r>
          </a:p>
          <a:p>
            <a:r>
              <a:rPr lang="cs-CZ" dirty="0"/>
              <a:t>Kernel</a:t>
            </a:r>
          </a:p>
          <a:p>
            <a:pPr lvl="1"/>
            <a:r>
              <a:rPr lang="cs-CZ" dirty="0"/>
              <a:t>Práce s časovači a konfigurací jádra, lehké programování</a:t>
            </a:r>
          </a:p>
          <a:p>
            <a:r>
              <a:rPr lang="cs-CZ" dirty="0" err="1"/>
              <a:t>Threads</a:t>
            </a:r>
            <a:endParaRPr lang="cs-CZ" dirty="0"/>
          </a:p>
          <a:p>
            <a:pPr lvl="1"/>
            <a:r>
              <a:rPr lang="cs-CZ" dirty="0"/>
              <a:t>Složitější úloha, nejasný výsledek druhé poloviny úlohy</a:t>
            </a:r>
          </a:p>
        </p:txBody>
      </p:sp>
    </p:spTree>
    <p:extLst>
      <p:ext uri="{BB962C8B-B14F-4D97-AF65-F5344CB8AC3E}">
        <p14:creationId xmlns:p14="http://schemas.microsoft.com/office/powerpoint/2010/main" val="90627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F32605-A6F7-AA79-74B3-6EA3B1F22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DB7EBA-AA95-3E0C-E0BD-ECD6C552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Rád bych poděkoval Ing.  Lence Koskové Třískové, Ph.D. za vedení mé práce a cenné rady.</a:t>
            </a:r>
          </a:p>
          <a:p>
            <a:r>
              <a:rPr lang="cs-CZ" dirty="0"/>
              <a:t>Hodnocení Zephyr OS jako vhodného nástroje pro výuku</a:t>
            </a:r>
          </a:p>
          <a:p>
            <a:r>
              <a:rPr lang="cs-CZ" dirty="0"/>
              <a:t>Reflexe na práci jako tester a získané nové dovednosti</a:t>
            </a:r>
          </a:p>
          <a:p>
            <a:r>
              <a:rPr lang="cs-CZ" dirty="0"/>
              <a:t>Nedokončené úlohy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048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0F6C4D-7513-F071-929B-C36FB5F8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cs-CZ" dirty="0"/>
              <a:t>Otázky a Diskuze</a:t>
            </a:r>
          </a:p>
        </p:txBody>
      </p:sp>
    </p:spTree>
    <p:extLst>
      <p:ext uri="{BB962C8B-B14F-4D97-AF65-F5344CB8AC3E}">
        <p14:creationId xmlns:p14="http://schemas.microsoft.com/office/powerpoint/2010/main" val="58199375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218</Words>
  <Application>Microsoft Office PowerPoint</Application>
  <PresentationFormat>Širokoúhlá obrazovka</PresentationFormat>
  <Paragraphs>49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Úlohy z OS Zephyr pro cvičení z OPS</vt:lpstr>
      <vt:lpstr>Obsah</vt:lpstr>
      <vt:lpstr>Cíl projektu</vt:lpstr>
      <vt:lpstr>Technologie a Nástroje </vt:lpstr>
      <vt:lpstr>Implementace úloh</vt:lpstr>
      <vt:lpstr>Zpětná vazba na úlohy</vt:lpstr>
      <vt:lpstr>Závěr</vt:lpstr>
      <vt:lpstr>Otázky a Diskuze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Úlohy z OS Zephyr pro cvičení z OPS</dc:title>
  <dc:creator>Dominik Šefr</dc:creator>
  <cp:lastModifiedBy>Dominik Šefr</cp:lastModifiedBy>
  <cp:revision>2</cp:revision>
  <dcterms:created xsi:type="dcterms:W3CDTF">2024-05-27T22:54:24Z</dcterms:created>
  <dcterms:modified xsi:type="dcterms:W3CDTF">2024-05-28T01:12:40Z</dcterms:modified>
</cp:coreProperties>
</file>