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8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41F8-6405-45A2-9E77-5C9066BE32B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6C27-0E27-4EB5-94C0-A8B04DF9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point?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LCA tool to understand electricity supply in BE with specifics of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Hourly matter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Understanding futures (changing production units, import exports, changing the mix)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Flexibility of merit order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Stakeholder + hardware (transmission &amp; distribution </a:t>
            </a:r>
            <a:r>
              <a:rPr lang="en-US" dirty="0">
                <a:sym typeface="Wingdings" panose="05000000000000000000" pitchFamily="2" charset="2"/>
              </a:rPr>
              <a:t> detailed grid info available for BE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markets (</a:t>
            </a:r>
            <a:r>
              <a:rPr lang="en-US" dirty="0" err="1"/>
              <a:t>aFRR</a:t>
            </a:r>
            <a:r>
              <a:rPr lang="en-US" dirty="0"/>
              <a:t> market vs. household)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Sector coupling (electricity &amp; transport)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What is the marginal mix at each time step? Doesn’t solve the moral problem: what do I provide in terms of costs when supplying </a:t>
            </a:r>
            <a:r>
              <a:rPr lang="en-US" dirty="0" err="1"/>
              <a:t>elec</a:t>
            </a:r>
            <a:r>
              <a:rPr lang="en-US" dirty="0"/>
              <a:t> with my EV?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For my thesis more simple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Model future electricity mix with higher time resolution (2050 and hourly timestamp)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Model merit order (available capacity vs. production volume?)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Introduce flexibility in that system: delay consumption of merit order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</a:rPr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BD4361-0679-254E-8386-CB90F2692ABF}" type="datetime1">
              <a:rPr kumimoji="0" lang="nl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27/10/2023</a:t>
            </a:fld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Verdana" charset="0"/>
                <a:ea typeface="Verdana" charset="0"/>
              </a:rPr>
              <a:t>Voet</a:t>
            </a:r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DDC29C-F309-0C44-B1DF-48E28FDE6E46}" type="slidenum">
              <a:rPr kumimoji="0" lang="nl-NL" sz="900" b="0" i="0" u="none" strike="noStrike" kern="1200" cap="none" spc="0" normalizeH="0" baseline="0" noProof="0" smtClean="0">
                <a:ln>
                  <a:noFill/>
                </a:ln>
                <a:solidFill>
                  <a:srgbClr val="FF5000"/>
                </a:solidFill>
                <a:effectLst/>
                <a:uLnTx/>
                <a:uFillTx/>
                <a:latin typeface="Verdana" charset="0"/>
                <a:ea typeface="Verdana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FF5000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1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1" y="0"/>
            <a:ext cx="12200916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6771756" y="-46294"/>
            <a:ext cx="5456238" cy="6950587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6238" h="6950587">
                <a:moveTo>
                  <a:pt x="0" y="6950587"/>
                </a:moveTo>
                <a:lnTo>
                  <a:pt x="34320" y="0"/>
                </a:lnTo>
                <a:lnTo>
                  <a:pt x="2835077" y="2874"/>
                </a:lnTo>
                <a:lnTo>
                  <a:pt x="5456238" y="6950587"/>
                </a:lnTo>
                <a:lnTo>
                  <a:pt x="0" y="6950587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41547" cy="424150"/>
          </a:xfrm>
        </p:spPr>
        <p:txBody>
          <a:bodyPr tIns="36000" rIns="90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123235"/>
            <a:ext cx="2397601" cy="294302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0" name="Vrije vorm 10"/>
          <p:cNvSpPr/>
          <p:nvPr userDrawn="1"/>
        </p:nvSpPr>
        <p:spPr>
          <a:xfrm>
            <a:off x="14515399" y="205186"/>
            <a:ext cx="5456232" cy="14159428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8830367" y="-88986"/>
            <a:ext cx="3406702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  <a:gd name="connsiteX0" fmla="*/ 2048480 w 5421918"/>
              <a:gd name="connsiteY0" fmla="*/ 6975987 h 6975987"/>
              <a:gd name="connsiteX1" fmla="*/ 0 w 5421918"/>
              <a:gd name="connsiteY1" fmla="*/ 0 h 6975987"/>
              <a:gd name="connsiteX2" fmla="*/ 2800757 w 5421918"/>
              <a:gd name="connsiteY2" fmla="*/ 2874 h 6975987"/>
              <a:gd name="connsiteX3" fmla="*/ 5421918 w 5421918"/>
              <a:gd name="connsiteY3" fmla="*/ 6950587 h 6975987"/>
              <a:gd name="connsiteX4" fmla="*/ 2048480 w 5421918"/>
              <a:gd name="connsiteY4" fmla="*/ 6975987 h 6975987"/>
              <a:gd name="connsiteX0" fmla="*/ 92680 w 3466118"/>
              <a:gd name="connsiteY0" fmla="*/ 7026787 h 7026787"/>
              <a:gd name="connsiteX1" fmla="*/ 0 w 3466118"/>
              <a:gd name="connsiteY1" fmla="*/ 0 h 7026787"/>
              <a:gd name="connsiteX2" fmla="*/ 844957 w 3466118"/>
              <a:gd name="connsiteY2" fmla="*/ 53674 h 7026787"/>
              <a:gd name="connsiteX3" fmla="*/ 3466118 w 3466118"/>
              <a:gd name="connsiteY3" fmla="*/ 7001387 h 7026787"/>
              <a:gd name="connsiteX4" fmla="*/ 92680 w 3466118"/>
              <a:gd name="connsiteY4" fmla="*/ 7026787 h 7026787"/>
              <a:gd name="connsiteX0" fmla="*/ 67280 w 3440718"/>
              <a:gd name="connsiteY0" fmla="*/ 6973113 h 6973113"/>
              <a:gd name="connsiteX1" fmla="*/ 0 w 3440718"/>
              <a:gd name="connsiteY1" fmla="*/ 47926 h 6973113"/>
              <a:gd name="connsiteX2" fmla="*/ 819557 w 3440718"/>
              <a:gd name="connsiteY2" fmla="*/ 0 h 6973113"/>
              <a:gd name="connsiteX3" fmla="*/ 3440718 w 3440718"/>
              <a:gd name="connsiteY3" fmla="*/ 6947713 h 6973113"/>
              <a:gd name="connsiteX4" fmla="*/ 67280 w 3440718"/>
              <a:gd name="connsiteY4" fmla="*/ 6973113 h 6973113"/>
              <a:gd name="connsiteX0" fmla="*/ 759956 w 4133394"/>
              <a:gd name="connsiteY0" fmla="*/ 7146810 h 7146810"/>
              <a:gd name="connsiteX1" fmla="*/ 0 w 4133394"/>
              <a:gd name="connsiteY1" fmla="*/ 0 h 7146810"/>
              <a:gd name="connsiteX2" fmla="*/ 692676 w 4133394"/>
              <a:gd name="connsiteY2" fmla="*/ 221623 h 7146810"/>
              <a:gd name="connsiteX3" fmla="*/ 1512233 w 4133394"/>
              <a:gd name="connsiteY3" fmla="*/ 173697 h 7146810"/>
              <a:gd name="connsiteX4" fmla="*/ 4133394 w 4133394"/>
              <a:gd name="connsiteY4" fmla="*/ 7121410 h 7146810"/>
              <a:gd name="connsiteX5" fmla="*/ 759956 w 4133394"/>
              <a:gd name="connsiteY5" fmla="*/ 7146810 h 7146810"/>
              <a:gd name="connsiteX0" fmla="*/ 307545 w 3680983"/>
              <a:gd name="connsiteY0" fmla="*/ 6973113 h 6973113"/>
              <a:gd name="connsiteX1" fmla="*/ 240265 w 3680983"/>
              <a:gd name="connsiteY1" fmla="*/ 47926 h 6973113"/>
              <a:gd name="connsiteX2" fmla="*/ 1059822 w 3680983"/>
              <a:gd name="connsiteY2" fmla="*/ 0 h 6973113"/>
              <a:gd name="connsiteX3" fmla="*/ 3680983 w 3680983"/>
              <a:gd name="connsiteY3" fmla="*/ 6947713 h 6973113"/>
              <a:gd name="connsiteX4" fmla="*/ 307545 w 3680983"/>
              <a:gd name="connsiteY4" fmla="*/ 6973113 h 6973113"/>
              <a:gd name="connsiteX0" fmla="*/ 303537 w 3688314"/>
              <a:gd name="connsiteY0" fmla="*/ 6984454 h 6984454"/>
              <a:gd name="connsiteX1" fmla="*/ 247596 w 3688314"/>
              <a:gd name="connsiteY1" fmla="*/ 47926 h 6984454"/>
              <a:gd name="connsiteX2" fmla="*/ 1067153 w 3688314"/>
              <a:gd name="connsiteY2" fmla="*/ 0 h 6984454"/>
              <a:gd name="connsiteX3" fmla="*/ 3688314 w 3688314"/>
              <a:gd name="connsiteY3" fmla="*/ 6947713 h 6984454"/>
              <a:gd name="connsiteX4" fmla="*/ 303537 w 3688314"/>
              <a:gd name="connsiteY4" fmla="*/ 6984454 h 6984454"/>
              <a:gd name="connsiteX0" fmla="*/ 104578 w 3489355"/>
              <a:gd name="connsiteY0" fmla="*/ 6984454 h 6984454"/>
              <a:gd name="connsiteX1" fmla="*/ 48637 w 3489355"/>
              <a:gd name="connsiteY1" fmla="*/ 47926 h 6984454"/>
              <a:gd name="connsiteX2" fmla="*/ 868194 w 3489355"/>
              <a:gd name="connsiteY2" fmla="*/ 0 h 6984454"/>
              <a:gd name="connsiteX3" fmla="*/ 3489355 w 3489355"/>
              <a:gd name="connsiteY3" fmla="*/ 6947713 h 6984454"/>
              <a:gd name="connsiteX4" fmla="*/ 104578 w 3489355"/>
              <a:gd name="connsiteY4" fmla="*/ 6984454 h 6984454"/>
              <a:gd name="connsiteX0" fmla="*/ 55941 w 3440718"/>
              <a:gd name="connsiteY0" fmla="*/ 6984454 h 6984454"/>
              <a:gd name="connsiteX1" fmla="*/ 0 w 3440718"/>
              <a:gd name="connsiteY1" fmla="*/ 47926 h 6984454"/>
              <a:gd name="connsiteX2" fmla="*/ 819557 w 3440718"/>
              <a:gd name="connsiteY2" fmla="*/ 0 h 6984454"/>
              <a:gd name="connsiteX3" fmla="*/ 3440718 w 3440718"/>
              <a:gd name="connsiteY3" fmla="*/ 6947713 h 6984454"/>
              <a:gd name="connsiteX4" fmla="*/ 55941 w 3440718"/>
              <a:gd name="connsiteY4" fmla="*/ 6984454 h 6984454"/>
              <a:gd name="connsiteX0" fmla="*/ 55941 w 3440718"/>
              <a:gd name="connsiteY0" fmla="*/ 7004570 h 7004570"/>
              <a:gd name="connsiteX1" fmla="*/ 0 w 3440718"/>
              <a:gd name="connsiteY1" fmla="*/ 0 h 7004570"/>
              <a:gd name="connsiteX2" fmla="*/ 819557 w 3440718"/>
              <a:gd name="connsiteY2" fmla="*/ 20116 h 7004570"/>
              <a:gd name="connsiteX3" fmla="*/ 3440718 w 3440718"/>
              <a:gd name="connsiteY3" fmla="*/ 6967829 h 7004570"/>
              <a:gd name="connsiteX4" fmla="*/ 55941 w 3440718"/>
              <a:gd name="connsiteY4" fmla="*/ 7004570 h 7004570"/>
              <a:gd name="connsiteX0" fmla="*/ 21925 w 3406702"/>
              <a:gd name="connsiteY0" fmla="*/ 6984454 h 6984454"/>
              <a:gd name="connsiteX1" fmla="*/ 0 w 3406702"/>
              <a:gd name="connsiteY1" fmla="*/ 36585 h 6984454"/>
              <a:gd name="connsiteX2" fmla="*/ 785541 w 3406702"/>
              <a:gd name="connsiteY2" fmla="*/ 0 h 6984454"/>
              <a:gd name="connsiteX3" fmla="*/ 3406702 w 3406702"/>
              <a:gd name="connsiteY3" fmla="*/ 6947713 h 6984454"/>
              <a:gd name="connsiteX4" fmla="*/ 21925 w 3406702"/>
              <a:gd name="connsiteY4" fmla="*/ 6984454 h 6984454"/>
              <a:gd name="connsiteX0" fmla="*/ 21925 w 3406702"/>
              <a:gd name="connsiteY0" fmla="*/ 7004570 h 7004570"/>
              <a:gd name="connsiteX1" fmla="*/ 0 w 3406702"/>
              <a:gd name="connsiteY1" fmla="*/ 0 h 7004570"/>
              <a:gd name="connsiteX2" fmla="*/ 785541 w 3406702"/>
              <a:gd name="connsiteY2" fmla="*/ 20116 h 7004570"/>
              <a:gd name="connsiteX3" fmla="*/ 3406702 w 3406702"/>
              <a:gd name="connsiteY3" fmla="*/ 6967829 h 7004570"/>
              <a:gd name="connsiteX4" fmla="*/ 21925 w 3406702"/>
              <a:gd name="connsiteY4" fmla="*/ 7004570 h 7004570"/>
              <a:gd name="connsiteX0" fmla="*/ 21925 w 3406702"/>
              <a:gd name="connsiteY0" fmla="*/ 6993230 h 6993230"/>
              <a:gd name="connsiteX1" fmla="*/ 0 w 3406702"/>
              <a:gd name="connsiteY1" fmla="*/ 0 h 6993230"/>
              <a:gd name="connsiteX2" fmla="*/ 785541 w 3406702"/>
              <a:gd name="connsiteY2" fmla="*/ 8776 h 6993230"/>
              <a:gd name="connsiteX3" fmla="*/ 3406702 w 3406702"/>
              <a:gd name="connsiteY3" fmla="*/ 6956489 h 6993230"/>
              <a:gd name="connsiteX4" fmla="*/ 21925 w 3406702"/>
              <a:gd name="connsiteY4" fmla="*/ 6993230 h 69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1009219" y="709339"/>
            <a:ext cx="1198801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9B9A935-1598-43D8-959A-1444F7D204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74" y="58502"/>
            <a:ext cx="4310091" cy="14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0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4115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7404846" y="3113806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en-GB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81036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7975805" cy="3467100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4614862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96409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 dirty="0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93804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4371920" cy="3364843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636302" y="1990725"/>
            <a:ext cx="5717498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BE"/>
              <a:t>Klik op het pictogram als u een grafiek wilt toevoegen</a:t>
            </a:r>
            <a:endParaRPr lang="en-GB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01582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731839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BE"/>
              <a:t>Klik op het pictogram als u een tabel wilt toevoegen</a:t>
            </a:r>
            <a:endParaRPr lang="en-GB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64481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55629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09447"/>
            <a:ext cx="5338800" cy="33840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050276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094386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8285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990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3540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1191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Vrije vorm 5"/>
          <p:cNvSpPr/>
          <p:nvPr userDrawn="1"/>
        </p:nvSpPr>
        <p:spPr>
          <a:xfrm>
            <a:off x="3647728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0" y="1865034"/>
            <a:ext cx="4446588" cy="2670175"/>
          </a:xfrm>
        </p:spPr>
        <p:txBody>
          <a:bodyPr anchor="ctr"/>
          <a:lstStyle>
            <a:lvl1pPr algn="just">
              <a:defRPr cap="all" baseline="0"/>
            </a:lvl1pPr>
          </a:lstStyle>
          <a:p>
            <a:pPr lvl="0"/>
            <a:r>
              <a:rPr lang="nl-NL" dirty="0"/>
              <a:t>“Klik om de tekststijl van het model te bewerken”</a:t>
            </a:r>
          </a:p>
        </p:txBody>
      </p:sp>
    </p:spTree>
    <p:extLst>
      <p:ext uri="{BB962C8B-B14F-4D97-AF65-F5344CB8AC3E}">
        <p14:creationId xmlns:p14="http://schemas.microsoft.com/office/powerpoint/2010/main" val="3151590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29" y="1460304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</a:t>
            </a:r>
            <a:r>
              <a:rPr lang="nl-NL" dirty="0"/>
              <a:t>om de tekststijl van het model </a:t>
            </a:r>
            <a:r>
              <a:rPr lang="nl-NL"/>
              <a:t>te bewerken”</a:t>
            </a:r>
            <a:endParaRPr lang="nl-NL" dirty="0"/>
          </a:p>
        </p:txBody>
      </p:sp>
      <p:sp>
        <p:nvSpPr>
          <p:cNvPr id="10" name="Vrije vorm 9"/>
          <p:cNvSpPr/>
          <p:nvPr/>
        </p:nvSpPr>
        <p:spPr>
          <a:xfrm>
            <a:off x="3691789" y="4419180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78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184795" y="475669"/>
            <a:ext cx="4226654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BE"/>
              <a:t>Klik om de tekststijl van het model te bewerken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788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24434" y="2005130"/>
            <a:ext cx="6690766" cy="3467100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68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 dirty="0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060967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986906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320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Vrije vorm 3"/>
          <p:cNvSpPr/>
          <p:nvPr userDrawn="1"/>
        </p:nvSpPr>
        <p:spPr>
          <a:xfrm>
            <a:off x="4978033" y="1362517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725108" y="1434321"/>
            <a:ext cx="337336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nl-BE"/>
              <a:t>Klik om de tekststijl van het model te bewerken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09052" y="1672724"/>
            <a:ext cx="5644748" cy="3467100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712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157024"/>
            <a:ext cx="3034018" cy="784249"/>
          </a:xfrm>
          <a:solidFill>
            <a:schemeClr val="accent2"/>
          </a:solidFill>
        </p:spPr>
        <p:txBody>
          <a:bodyPr tIns="36000" bIns="0"/>
          <a:lstStyle>
            <a:lvl1pPr>
              <a:defRPr sz="5400" strike="noStrike" baseline="0"/>
            </a:lvl1pPr>
          </a:lstStyle>
          <a:p>
            <a:r>
              <a:rPr lang="nl-NL" dirty="0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71803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Vrije vorm 39"/>
          <p:cNvSpPr/>
          <p:nvPr userDrawn="1"/>
        </p:nvSpPr>
        <p:spPr>
          <a:xfrm>
            <a:off x="9570720" y="-8513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1A65A37-3A99-4239-8267-A61E983058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3" y="5264152"/>
            <a:ext cx="4406267" cy="15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2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10" name="Vrije vorm 9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5457C12-16E7-47F2-9CCD-8C2EFFF5EA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16" y="36568"/>
            <a:ext cx="4310091" cy="14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 dirty="0"/>
              <a:t>Naam van </a:t>
            </a:r>
            <a:r>
              <a:rPr lang="nl-NL"/>
              <a:t>de spreker</a:t>
            </a:r>
            <a:endParaRPr lang="nl-NL" dirty="0"/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11" name="Vrije vorm 10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87B9830-68E0-4418-85D8-0DF5095CD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16" y="108757"/>
            <a:ext cx="4310091" cy="14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4" y="0"/>
            <a:ext cx="12196293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  <p:extLst>
      <p:ext uri="{BB962C8B-B14F-4D97-AF65-F5344CB8AC3E}">
        <p14:creationId xmlns:p14="http://schemas.microsoft.com/office/powerpoint/2010/main" val="18999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dirty="0" err="1"/>
              <a:t>HoofdStuk</a:t>
            </a:r>
            <a:r>
              <a:rPr lang="nl-NL" dirty="0"/>
              <a:t> Titel</a:t>
            </a:r>
          </a:p>
        </p:txBody>
      </p:sp>
    </p:spTree>
    <p:extLst>
      <p:ext uri="{BB962C8B-B14F-4D97-AF65-F5344CB8AC3E}">
        <p14:creationId xmlns:p14="http://schemas.microsoft.com/office/powerpoint/2010/main" val="42940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9387746" cy="3467100"/>
          </a:xfrm>
        </p:spPr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7" y="711463"/>
            <a:ext cx="534089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18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27-10-2023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4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GB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nl-BE"/>
              <a:t>Titelstijl van model bewerken</a:t>
            </a:r>
            <a:endParaRPr lang="nl-NL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199639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1079957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27A21F5-4478-4119-B0F7-6B7456BCEACF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353800" y="6032244"/>
            <a:ext cx="771790" cy="7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4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/>
  <p:txStyles>
    <p:titleStyle>
      <a:lvl1pPr marL="133350" indent="0" algn="l" defTabSz="914377" rtl="0" eaLnBrk="1" latinLnBrk="0" hangingPunct="1">
        <a:lnSpc>
          <a:spcPct val="90000"/>
        </a:lnSpc>
        <a:spcBef>
          <a:spcPct val="0"/>
        </a:spcBef>
        <a:buNone/>
        <a:tabLst/>
        <a:defRPr sz="220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charset="0"/>
        <a:buNone/>
        <a:defRPr sz="16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1pPr>
      <a:lvl2pPr marL="268288" indent="-2571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2pPr>
      <a:lvl3pPr marL="671513" indent="-220663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3pPr>
      <a:lvl4pPr marL="1073150" indent="-2190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4pPr>
      <a:lvl5pPr marL="1476375" indent="-231775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3987FFF-3E15-4799-A657-857F6572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6032244"/>
            <a:ext cx="771790" cy="7717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1FF450-901A-FDBF-5DDC-66EC5C882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34258"/>
              </p:ext>
            </p:extLst>
          </p:nvPr>
        </p:nvGraphicFramePr>
        <p:xfrm>
          <a:off x="2262820" y="1438757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29021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45345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465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PATHS2050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PREMISE_SCENARIOS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SSP2-Base</a:t>
                      </a:r>
                    </a:p>
                    <a:p>
                      <a:pPr algn="ctr"/>
                      <a:r>
                        <a:rPr lang="en-US" dirty="0"/>
                        <a:t>SSP1-RCP1.9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8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32 ELC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SSP2-Base</a:t>
                      </a:r>
                    </a:p>
                    <a:p>
                      <a:pPr algn="ctr"/>
                      <a:r>
                        <a:rPr lang="en-US" dirty="0"/>
                        <a:t>SSP1-RCP1.9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32 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SSP2-Base</a:t>
                      </a:r>
                    </a:p>
                    <a:p>
                      <a:pPr algn="ctr"/>
                      <a:r>
                        <a:rPr lang="en-US" dirty="0"/>
                        <a:t>SSP1-RCP1.9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24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16500"/>
      </p:ext>
    </p:extLst>
  </p:cSld>
  <p:clrMapOvr>
    <a:masterClrMapping/>
  </p:clrMapOvr>
</p:sld>
</file>

<file path=ppt/theme/theme1.xml><?xml version="1.0" encoding="utf-8"?>
<a:theme xmlns:a="http://schemas.openxmlformats.org/drawingml/2006/main" name="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2" id="{58282123-015E-5E42-8249-F2411E7DBC1E}" vid="{E1AA3FAD-B98F-8F4C-8BB6-E1917A2A01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LucidaGrande</vt:lpstr>
      <vt:lpstr>Verdana</vt:lpstr>
      <vt:lpstr>1 VUB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Huber</dc:creator>
  <cp:lastModifiedBy>Dominik Huber</cp:lastModifiedBy>
  <cp:revision>1</cp:revision>
  <dcterms:created xsi:type="dcterms:W3CDTF">2023-10-27T07:06:20Z</dcterms:created>
  <dcterms:modified xsi:type="dcterms:W3CDTF">2023-10-27T09:01:23Z</dcterms:modified>
</cp:coreProperties>
</file>