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04EF0-7056-4384-9224-CEB37BAEF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1A6E5A-1654-4416-80D6-AF2CA2D3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A2F34-0880-49CD-BF36-91D7B3F2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57387-46A5-4C2A-A5B9-0156B114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360A7-AA1C-48B4-BBF9-8EC0A532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1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6F8E8-0CCA-45B0-89D4-531A0EC6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94828F-4A8F-4845-9977-A0D2B8403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91983-F536-4AAC-84CB-C2091886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9D599-59CF-40A9-AB94-E9A1DEF8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0DB44-837B-4BEE-8073-19978DB7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9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469DF8-BFE7-4265-84B1-A89F47B9D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BE5037-587A-4F97-8CB2-B89124D6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51F2F-3689-4A7B-BBCE-79B65CD5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09360-58C3-486B-BFE3-BBF6CD84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6499C-2791-483E-AF32-E80DC2C8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3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FBD77-435D-4FE2-B547-1E6A4350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D2DAC-D746-4A47-B51E-347FF674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594AE-AA99-44DB-8F99-F9BB2DBC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3A7F1-31F2-4C2C-B917-F02FF951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91B1F2-2DEA-41EA-8A4B-CEC364BD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3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D653D-03D0-4717-8A3F-1B1C8696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AF08E1-6B94-4CDE-9AD2-B73B290A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35D81-7D9A-4102-97C8-B36DC83B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2AB7EF-7584-4522-9789-547CEF99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6C1C7-9898-490C-B076-F01F0765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7F0A1-E905-4C88-834A-CE034042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FE74B-A5EF-478F-8795-EBAAEE598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14C1FD-E687-4548-8488-9FDCEAEC9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F940FA-7EFB-44E6-BC61-33AADDCA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46ADF-5416-4E02-A111-BE0373F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8C501E-113E-417B-8825-30F687FF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2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18DB9-87D9-4B2C-A117-489C9F69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7F6E16-7D3D-4999-BF08-92CE9CFA8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4011A-3259-407D-B01D-F6415410E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62AA8A-F593-4402-B8AC-54216DFC0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CFCC18-8462-4A17-9E98-2E45F3985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4D430A-F390-42DD-996A-7F88F561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D81FA8-E02B-4722-BF21-C48DEDFD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D89577-3927-468E-8E28-EDAE332B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4D59C-F071-4852-B167-56EF959E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D55F2-0019-4E07-8171-045F2BC0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0660C-614A-4B92-9F90-92B2ABD2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DDA40-7972-43D4-9626-DA08D03D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86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6220E3-46F9-484B-93CA-3A58C9C0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CCF2CF-FBF9-48C8-9519-FF0D633B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E0144D-AF74-4183-BFBC-B6D67938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14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FFF64-CB79-4835-90F0-A9E8E331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ED3C22-DCA0-432F-82EC-BF5930AE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B248BC-BA56-42FE-AAF3-61096A68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EA663A-EA65-4263-8807-6D59DE7F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A77C62-0642-428F-86BF-2C037F57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5738B-A415-43E6-AD7E-7976B48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01312-160D-4535-BED1-AEC27E61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9D7EE6-E4C7-431A-B81C-A1153296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9C79A-105A-498D-A5A7-C98A4896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33B32-CD70-4489-91C8-7BF95459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665A5-5528-4C4B-8203-1BB99D2D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946406-3496-468C-B3AB-BB98C078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4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4CFB45-5521-43E6-94F1-4FAF814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0E1460-2A80-4482-96A0-688DB8D0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481D9-3FC4-4D5B-A4FA-587A95CF6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4427-E22D-4AA8-809A-DC32162086A9}" type="datetimeFigureOut">
              <a:rPr lang="de-DE" smtClean="0"/>
              <a:t>28.04.2021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F5797-90FD-42E8-9431-42365445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B9AFB-0E38-4648-AF71-EB9D784D2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A687-BC9C-4BCE-9806-0B3327B144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4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F7444-8561-4406-B3D1-7D593BF4D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umbrella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786717-41DC-4603-8AF6-A5CC85183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01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433BFFA3-CCCC-4531-9698-8E95DCA458D2}"/>
              </a:ext>
            </a:extLst>
          </p:cNvPr>
          <p:cNvGrpSpPr/>
          <p:nvPr/>
        </p:nvGrpSpPr>
        <p:grpSpPr>
          <a:xfrm>
            <a:off x="1128096" y="1533571"/>
            <a:ext cx="9935807" cy="3488226"/>
            <a:chOff x="725708" y="3313732"/>
            <a:chExt cx="9935807" cy="3488226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AB5EFA9E-C966-48C0-A70F-80D592111348}"/>
                </a:ext>
              </a:extLst>
            </p:cNvPr>
            <p:cNvSpPr/>
            <p:nvPr/>
          </p:nvSpPr>
          <p:spPr>
            <a:xfrm>
              <a:off x="8468651" y="3972390"/>
              <a:ext cx="2192864" cy="56993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049D45AF-EF8B-4D4E-85A1-6DCBE0267E61}"/>
                </a:ext>
              </a:extLst>
            </p:cNvPr>
            <p:cNvSpPr/>
            <p:nvPr/>
          </p:nvSpPr>
          <p:spPr>
            <a:xfrm>
              <a:off x="725708" y="3313732"/>
              <a:ext cx="6384661" cy="1820347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0AA09C4-7A4D-4D99-ABC9-684E8B66FBFC}"/>
                </a:ext>
              </a:extLst>
            </p:cNvPr>
            <p:cNvSpPr txBox="1"/>
            <p:nvPr/>
          </p:nvSpPr>
          <p:spPr>
            <a:xfrm>
              <a:off x="8604136" y="4096740"/>
              <a:ext cx="1853097" cy="239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"umbrella_app/index.html"</a:t>
              </a:r>
              <a:endParaRPr lang="de-DE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28497C5-8AF4-49AB-9E41-7B8C7E7F4430}"/>
                </a:ext>
              </a:extLst>
            </p:cNvPr>
            <p:cNvSpPr txBox="1"/>
            <p:nvPr/>
          </p:nvSpPr>
          <p:spPr>
            <a:xfrm>
              <a:off x="5331462" y="3849539"/>
              <a:ext cx="1666010" cy="78483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endParaRPr lang="de-DE" sz="900" b="0">
                <a:solidFill>
                  <a:srgbClr val="569CD6"/>
                </a:solidFill>
                <a:effectLst/>
                <a:latin typeface="Consolas" panose="020B0609020204030204" pitchFamily="49" charset="0"/>
              </a:endParaRPr>
            </a:p>
            <a:p>
              <a:endParaRPr lang="de-DE" sz="900">
                <a:solidFill>
                  <a:srgbClr val="569CD6"/>
                </a:solidFill>
                <a:latin typeface="Consolas" panose="020B0609020204030204" pitchFamily="49" charset="0"/>
              </a:endParaRPr>
            </a:p>
            <a:p>
              <a:r>
                <a:rPr lang="de-DE" sz="9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de-DE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9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form_valid</a:t>
              </a:r>
            </a:p>
            <a:p>
              <a:endParaRPr lang="de-DE" sz="900">
                <a:solidFill>
                  <a:srgbClr val="DCDCAA"/>
                </a:solidFill>
                <a:latin typeface="Consolas" panose="020B0609020204030204" pitchFamily="49" charset="0"/>
              </a:endParaRPr>
            </a:p>
            <a:p>
              <a:endParaRPr lang="de-DE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EB8A7E8-2EE1-4ECB-9799-D7F79454E290}"/>
                </a:ext>
              </a:extLst>
            </p:cNvPr>
            <p:cNvSpPr txBox="1"/>
            <p:nvPr/>
          </p:nvSpPr>
          <p:spPr>
            <a:xfrm>
              <a:off x="1299157" y="3834152"/>
              <a:ext cx="2193481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9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get_context_data</a:t>
              </a:r>
              <a:endPara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47B3544-57D8-43A4-8586-697E0BCE15B4}"/>
                </a:ext>
              </a:extLst>
            </p:cNvPr>
            <p:cNvSpPr txBox="1"/>
            <p:nvPr/>
          </p:nvSpPr>
          <p:spPr>
            <a:xfrm>
              <a:off x="1307750" y="4430098"/>
              <a:ext cx="1823685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9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US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900" b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get_forecast</a:t>
              </a:r>
              <a:endParaRPr lang="en-US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AAB81745-8DE1-4219-AF51-B3E09399AD24}"/>
                </a:ext>
              </a:extLst>
            </p:cNvPr>
            <p:cNvSpPr/>
            <p:nvPr/>
          </p:nvSpPr>
          <p:spPr>
            <a:xfrm>
              <a:off x="3659466" y="3891032"/>
              <a:ext cx="1657113" cy="13768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62723C11-A718-4F94-8FC2-B0C8B9100F7E}"/>
                </a:ext>
              </a:extLst>
            </p:cNvPr>
            <p:cNvSpPr txBox="1"/>
            <p:nvPr/>
          </p:nvSpPr>
          <p:spPr>
            <a:xfrm>
              <a:off x="3656227" y="3849539"/>
              <a:ext cx="897011" cy="230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context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862BF03-B1BA-4BFC-9C18-B9DED0FA84B9}"/>
                </a:ext>
              </a:extLst>
            </p:cNvPr>
            <p:cNvSpPr txBox="1"/>
            <p:nvPr/>
          </p:nvSpPr>
          <p:spPr>
            <a:xfrm rot="16200000">
              <a:off x="1953664" y="5585033"/>
              <a:ext cx="553719" cy="230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>
                  <a:latin typeface="Consolas" panose="020B0609020204030204" pitchFamily="49" charset="0"/>
                </a:rPr>
                <a:t>form</a:t>
              </a:r>
              <a:endParaRPr lang="de-DE" sz="900" b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44DA101D-BFA5-4734-8125-690DBABDE0A4}"/>
                </a:ext>
              </a:extLst>
            </p:cNvPr>
            <p:cNvSpPr txBox="1"/>
            <p:nvPr/>
          </p:nvSpPr>
          <p:spPr>
            <a:xfrm>
              <a:off x="912196" y="3475805"/>
              <a:ext cx="1868648" cy="230832"/>
            </a:xfrm>
            <a:prstGeom prst="rect">
              <a:avLst/>
            </a:prstGeom>
            <a:solidFill>
              <a:schemeClr val="tx1"/>
            </a:solidFill>
            <a:ln cap="rnd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de-DE" sz="9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de-DE" sz="9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9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LocationFormView</a:t>
              </a:r>
              <a:endParaRPr lang="de-DE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FEAFEEAF-54BD-4E1D-A4F9-2F6A833418E5}"/>
                </a:ext>
              </a:extLst>
            </p:cNvPr>
            <p:cNvSpPr/>
            <p:nvPr/>
          </p:nvSpPr>
          <p:spPr>
            <a:xfrm>
              <a:off x="1135807" y="6124478"/>
              <a:ext cx="838899" cy="56993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7C33190-5346-4998-BE19-8359C0CD95DF}"/>
                </a:ext>
              </a:extLst>
            </p:cNvPr>
            <p:cNvSpPr txBox="1"/>
            <p:nvPr/>
          </p:nvSpPr>
          <p:spPr>
            <a:xfrm>
              <a:off x="1294493" y="6306380"/>
              <a:ext cx="521526" cy="23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API</a:t>
              </a:r>
            </a:p>
          </p:txBody>
        </p:sp>
        <p:sp>
          <p:nvSpPr>
            <p:cNvPr id="40" name="Pfeil: nach rechts 39">
              <a:extLst>
                <a:ext uri="{FF2B5EF4-FFF2-40B4-BE49-F238E27FC236}">
                  <a16:creationId xmlns:a16="http://schemas.microsoft.com/office/drawing/2014/main" id="{1A981501-8716-4AD7-BDA0-18F7D9DC7119}"/>
                </a:ext>
              </a:extLst>
            </p:cNvPr>
            <p:cNvSpPr/>
            <p:nvPr/>
          </p:nvSpPr>
          <p:spPr>
            <a:xfrm>
              <a:off x="4030530" y="4490600"/>
              <a:ext cx="1300932" cy="12557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D756120-EEF3-4A55-9A5C-354552F1F2F0}"/>
                </a:ext>
              </a:extLst>
            </p:cNvPr>
            <p:cNvSpPr txBox="1"/>
            <p:nvPr/>
          </p:nvSpPr>
          <p:spPr>
            <a:xfrm rot="16200000">
              <a:off x="871610" y="5466663"/>
              <a:ext cx="784832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forecast_response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91D2B64-9B0E-4342-8CC4-76CF98AD8103}"/>
                </a:ext>
              </a:extLst>
            </p:cNvPr>
            <p:cNvSpPr txBox="1"/>
            <p:nvPr/>
          </p:nvSpPr>
          <p:spPr>
            <a:xfrm>
              <a:off x="3279506" y="4318224"/>
              <a:ext cx="1666011" cy="78483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900" b="0">
                  <a:effectLst/>
                  <a:latin typeface="Consolas" panose="020B0609020204030204" pitchFamily="49" charset="0"/>
                </a:rPr>
                <a:t>umbrella_necessary,</a:t>
              </a:r>
            </a:p>
            <a:p>
              <a:r>
                <a:rPr lang="en-US" sz="900" b="0">
                  <a:effectLst/>
                  <a:latin typeface="Consolas" panose="020B0609020204030204" pitchFamily="49" charset="0"/>
                </a:rPr>
                <a:t>umbrella_days,</a:t>
              </a:r>
            </a:p>
            <a:p>
              <a:r>
                <a:rPr lang="en-US" sz="900" b="0">
                  <a:effectLst/>
                  <a:latin typeface="Consolas" panose="020B0609020204030204" pitchFamily="49" charset="0"/>
                </a:rPr>
                <a:t>pullover_necessary,</a:t>
              </a:r>
            </a:p>
            <a:p>
              <a:r>
                <a:rPr lang="en-US" sz="900" b="0">
                  <a:effectLst/>
                  <a:latin typeface="Consolas" panose="020B0609020204030204" pitchFamily="49" charset="0"/>
                </a:rPr>
                <a:t>pullover_days,</a:t>
              </a:r>
            </a:p>
            <a:p>
              <a:r>
                <a:rPr lang="en-US" sz="900" b="0">
                  <a:effectLst/>
                  <a:latin typeface="Consolas" panose="020B0609020204030204" pitchFamily="49" charset="0"/>
                </a:rPr>
                <a:t>current_weathe</a:t>
              </a:r>
            </a:p>
          </p:txBody>
        </p:sp>
        <p:sp>
          <p:nvSpPr>
            <p:cNvPr id="41" name="Pfeil: nach rechts 40">
              <a:extLst>
                <a:ext uri="{FF2B5EF4-FFF2-40B4-BE49-F238E27FC236}">
                  <a16:creationId xmlns:a16="http://schemas.microsoft.com/office/drawing/2014/main" id="{46886B5D-7B6B-4186-8038-0D1E89FACCC2}"/>
                </a:ext>
              </a:extLst>
            </p:cNvPr>
            <p:cNvSpPr/>
            <p:nvPr/>
          </p:nvSpPr>
          <p:spPr>
            <a:xfrm>
              <a:off x="7110369" y="4216557"/>
              <a:ext cx="1286050" cy="1034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C167EA4-EC89-4AB7-8155-9A8BA14B588A}"/>
                </a:ext>
              </a:extLst>
            </p:cNvPr>
            <p:cNvSpPr txBox="1"/>
            <p:nvPr/>
          </p:nvSpPr>
          <p:spPr>
            <a:xfrm>
              <a:off x="7110369" y="4152866"/>
              <a:ext cx="897011" cy="2308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context</a:t>
              </a:r>
            </a:p>
          </p:txBody>
        </p:sp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AC0CD092-BAB2-41F1-AE4B-36910A2B4E4A}"/>
                </a:ext>
              </a:extLst>
            </p:cNvPr>
            <p:cNvSpPr/>
            <p:nvPr/>
          </p:nvSpPr>
          <p:spPr>
            <a:xfrm>
              <a:off x="2155261" y="6077380"/>
              <a:ext cx="1874944" cy="724578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72E13C0-FA59-4DEC-965E-3CE087C21628}"/>
                </a:ext>
              </a:extLst>
            </p:cNvPr>
            <p:cNvSpPr txBox="1"/>
            <p:nvPr/>
          </p:nvSpPr>
          <p:spPr>
            <a:xfrm>
              <a:off x="2530933" y="6144891"/>
              <a:ext cx="1168850" cy="23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forms.py 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CC6609-0121-4013-8B01-50F701266778}"/>
                </a:ext>
              </a:extLst>
            </p:cNvPr>
            <p:cNvSpPr txBox="1"/>
            <p:nvPr/>
          </p:nvSpPr>
          <p:spPr>
            <a:xfrm>
              <a:off x="2336610" y="6430957"/>
              <a:ext cx="1598842" cy="2308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LocationForm</a:t>
              </a:r>
              <a:endParaRPr lang="de-DE" sz="9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Pfeil: nach rechts 42">
              <a:extLst>
                <a:ext uri="{FF2B5EF4-FFF2-40B4-BE49-F238E27FC236}">
                  <a16:creationId xmlns:a16="http://schemas.microsoft.com/office/drawing/2014/main" id="{392F514A-89CD-4B35-989D-DD09FFDA670A}"/>
                </a:ext>
              </a:extLst>
            </p:cNvPr>
            <p:cNvSpPr/>
            <p:nvPr/>
          </p:nvSpPr>
          <p:spPr>
            <a:xfrm rot="16200000">
              <a:off x="922147" y="5262501"/>
              <a:ext cx="1361764" cy="230833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6325471-EB81-4312-B5DF-24F3D56E19AE}"/>
                </a:ext>
              </a:extLst>
            </p:cNvPr>
            <p:cNvSpPr txBox="1"/>
            <p:nvPr/>
          </p:nvSpPr>
          <p:spPr>
            <a:xfrm>
              <a:off x="3590985" y="3376671"/>
              <a:ext cx="718368" cy="23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de-DE" sz="900" b="0">
                  <a:effectLst/>
                  <a:latin typeface="Consolas" panose="020B0609020204030204" pitchFamily="49" charset="0"/>
                </a:rPr>
                <a:t>Views.py</a:t>
              </a:r>
            </a:p>
          </p:txBody>
        </p:sp>
        <p:sp>
          <p:nvSpPr>
            <p:cNvPr id="48" name="Pfeil: nach rechts 47">
              <a:extLst>
                <a:ext uri="{FF2B5EF4-FFF2-40B4-BE49-F238E27FC236}">
                  <a16:creationId xmlns:a16="http://schemas.microsoft.com/office/drawing/2014/main" id="{60891081-BD3A-4073-82A8-4E40CAF5CDEF}"/>
                </a:ext>
              </a:extLst>
            </p:cNvPr>
            <p:cNvSpPr/>
            <p:nvPr/>
          </p:nvSpPr>
          <p:spPr>
            <a:xfrm rot="16200000">
              <a:off x="1765096" y="5256306"/>
              <a:ext cx="1306530" cy="22514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</p:grpSp>
    </p:spTree>
    <p:extLst>
      <p:ext uri="{BB962C8B-B14F-4D97-AF65-F5344CB8AC3E}">
        <p14:creationId xmlns:p14="http://schemas.microsoft.com/office/powerpoint/2010/main" val="378456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FB857-AF0C-44DF-8899-0CFCB1C0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Bootstrap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E25F85-0AF9-4412-BA6D-C023102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69987" cy="4351338"/>
          </a:xfrm>
        </p:spPr>
        <p:txBody>
          <a:bodyPr>
            <a:normAutofit/>
          </a:bodyPr>
          <a:lstStyle/>
          <a:p>
            <a:r>
              <a:rPr lang="de-DE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d-flex justify-content-between</a:t>
            </a:r>
          </a:p>
          <a:p>
            <a:r>
              <a:rPr lang="de-DE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justify-content-center d-flex flex-column</a:t>
            </a:r>
          </a:p>
          <a:p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text-center</a:t>
            </a:r>
            <a:endParaRPr lang="de-DE" sz="120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9B38554-5778-4D16-A4F0-160298F73FA7}"/>
              </a:ext>
            </a:extLst>
          </p:cNvPr>
          <p:cNvGrpSpPr/>
          <p:nvPr/>
        </p:nvGrpSpPr>
        <p:grpSpPr>
          <a:xfrm>
            <a:off x="5411010" y="2637390"/>
            <a:ext cx="6094378" cy="1969324"/>
            <a:chOff x="5099725" y="2408580"/>
            <a:chExt cx="6094378" cy="1799138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4FB4403-6944-48A6-A38A-964F35A5E486}"/>
                </a:ext>
              </a:extLst>
            </p:cNvPr>
            <p:cNvSpPr txBox="1"/>
            <p:nvPr/>
          </p:nvSpPr>
          <p:spPr>
            <a:xfrm>
              <a:off x="5099725" y="2408580"/>
              <a:ext cx="6094378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de-DE" sz="8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"container-fluid justify-content-center d-flex flex-column"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style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"font-family: cursive;"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de-DE" sz="8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36BF22B-BE40-4ED4-BA5E-401E0BC7DC2D}"/>
                </a:ext>
              </a:extLst>
            </p:cNvPr>
            <p:cNvSpPr txBox="1"/>
            <p:nvPr/>
          </p:nvSpPr>
          <p:spPr>
            <a:xfrm>
              <a:off x="5099725" y="2746457"/>
              <a:ext cx="6094378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de-DE" sz="8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"d-flex justify-content-between"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de-DE" sz="8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{% </a:t>
              </a:r>
              <a:r>
                <a:rPr lang="de-DE" sz="8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include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"umbrella_app/current.html"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%}</a:t>
              </a:r>
            </a:p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{% </a:t>
              </a:r>
              <a:r>
                <a:rPr lang="de-DE" sz="8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include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"umbrella_app/umbrella.html"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%}</a:t>
              </a:r>
            </a:p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{% </a:t>
              </a:r>
              <a:r>
                <a:rPr lang="de-DE" sz="800" b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include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de-DE" sz="8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"umbrella_app/pullover.html"</a:t>
              </a:r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%}</a:t>
              </a:r>
            </a:p>
            <a:p>
              <a:r>
                <a:rPr lang="de-DE" sz="8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de-DE" sz="8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de-DE" sz="8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de-DE" sz="8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D3A7CAB-DA20-45C3-8F9E-24B4A02CBA2A}"/>
                </a:ext>
              </a:extLst>
            </p:cNvPr>
            <p:cNvSpPr txBox="1"/>
            <p:nvPr/>
          </p:nvSpPr>
          <p:spPr>
            <a:xfrm>
              <a:off x="5099725" y="3576776"/>
              <a:ext cx="6094378" cy="63094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7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sz="7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700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7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700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"card bg-primary text-white mt-2 p-3 h-25 text-center"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7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7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7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h3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7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7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do I need to pack an umbrella or a pullover?</a:t>
              </a:r>
            </a:p>
            <a:p>
              <a:r>
                <a:rPr lang="en-US" sz="700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sz="7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h3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7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sz="700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div</a:t>
              </a:r>
              <a:r>
                <a:rPr lang="en-US" sz="700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sz="700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8D5EB367-7900-49D6-9132-F19640A022D4}"/>
              </a:ext>
            </a:extLst>
          </p:cNvPr>
          <p:cNvSpPr txBox="1"/>
          <p:nvPr/>
        </p:nvSpPr>
        <p:spPr>
          <a:xfrm>
            <a:off x="5411010" y="4997746"/>
            <a:ext cx="480303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"placeholder"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"how many days?"</a:t>
            </a:r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8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</p:txBody>
      </p:sp>
    </p:spTree>
    <p:extLst>
      <p:ext uri="{BB962C8B-B14F-4D97-AF65-F5344CB8AC3E}">
        <p14:creationId xmlns:p14="http://schemas.microsoft.com/office/powerpoint/2010/main" val="24503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39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umbrella</vt:lpstr>
      <vt:lpstr>PowerPoint-Präsentation</vt:lpstr>
      <vt:lpstr>Bootstrap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Michler</dc:creator>
  <cp:lastModifiedBy>Dominik Michler</cp:lastModifiedBy>
  <cp:revision>13</cp:revision>
  <dcterms:created xsi:type="dcterms:W3CDTF">2021-04-28T04:47:27Z</dcterms:created>
  <dcterms:modified xsi:type="dcterms:W3CDTF">2021-04-28T08:17:15Z</dcterms:modified>
</cp:coreProperties>
</file>