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80" r:id="rId16"/>
    <p:sldMasterId id="2147483682" r:id="rId17"/>
    <p:sldMasterId id="2147483684" r:id="rId18"/>
    <p:sldMasterId id="2147483686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</p:sldMasterIdLst>
  <p:sldIdLst>
    <p:sldId id="256" r:id="rId26"/>
    <p:sldId id="258" r:id="rId27"/>
    <p:sldId id="257" r:id="rId28"/>
    <p:sldId id="277" r:id="rId29"/>
    <p:sldId id="262" r:id="rId30"/>
    <p:sldId id="281" r:id="rId31"/>
    <p:sldId id="265" r:id="rId32"/>
    <p:sldId id="283" r:id="rId33"/>
    <p:sldId id="269" r:id="rId34"/>
    <p:sldId id="27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82" r:id="rId43"/>
    <p:sldId id="275" r:id="rId44"/>
    <p:sldId id="266" r:id="rId45"/>
    <p:sldId id="272" r:id="rId46"/>
    <p:sldId id="270" r:id="rId47"/>
    <p:sldId id="274" r:id="rId48"/>
    <p:sldId id="259" r:id="rId4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zti ." initials="K." lastIdx="1" clrIdx="0">
    <p:extLst>
      <p:ext uri="{19B8F6BF-5375-455C-9EA6-DF929625EA0E}">
        <p15:presenceInfo xmlns:p15="http://schemas.microsoft.com/office/powerpoint/2012/main" userId="5b6f1c92b21ef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-17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6" name="Google Shape;167;p20"/>
          <p:cNvGrpSpPr/>
          <p:nvPr/>
        </p:nvGrpSpPr>
        <p:grpSpPr>
          <a:xfrm>
            <a:off x="190440" y="179280"/>
            <a:ext cx="8762760" cy="4784400"/>
            <a:chOff x="190440" y="179280"/>
            <a:chExt cx="8762760" cy="4784400"/>
          </a:xfrm>
        </p:grpSpPr>
        <p:sp>
          <p:nvSpPr>
            <p:cNvPr id="77" name="Google Shape;168;p20"/>
            <p:cNvSpPr/>
            <p:nvPr/>
          </p:nvSpPr>
          <p:spPr>
            <a:xfrm>
              <a:off x="190440" y="1792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169;p20"/>
            <p:cNvSpPr/>
            <p:nvPr/>
          </p:nvSpPr>
          <p:spPr>
            <a:xfrm>
              <a:off x="707364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170;p20"/>
            <p:cNvSpPr/>
            <p:nvPr/>
          </p:nvSpPr>
          <p:spPr>
            <a:xfrm>
              <a:off x="745272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" name="Google Shape;171;p20"/>
            <p:cNvSpPr/>
            <p:nvPr/>
          </p:nvSpPr>
          <p:spPr>
            <a:xfrm>
              <a:off x="872640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1" name="Google Shape;172;p20"/>
          <p:cNvGrpSpPr/>
          <p:nvPr/>
        </p:nvGrpSpPr>
        <p:grpSpPr>
          <a:xfrm>
            <a:off x="-3037320" y="-1718640"/>
            <a:ext cx="14769000" cy="8858520"/>
            <a:chOff x="-3037320" y="-1718640"/>
            <a:chExt cx="14769000" cy="8858520"/>
          </a:xfrm>
        </p:grpSpPr>
        <p:pic>
          <p:nvPicPr>
            <p:cNvPr id="82" name="Google Shape;173;p20"/>
            <p:cNvPicPr/>
            <p:nvPr/>
          </p:nvPicPr>
          <p:blipFill>
            <a:blip r:embed="rId3"/>
            <a:stretch/>
          </p:blipFill>
          <p:spPr>
            <a:xfrm>
              <a:off x="-3037320" y="3344760"/>
              <a:ext cx="5132520" cy="379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Google Shape;174;p20"/>
            <p:cNvPicPr/>
            <p:nvPr/>
          </p:nvPicPr>
          <p:blipFill>
            <a:blip r:embed="rId3"/>
            <a:stretch/>
          </p:blipFill>
          <p:spPr>
            <a:xfrm rot="694200">
              <a:off x="7625160" y="-1360440"/>
              <a:ext cx="3859560" cy="28540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3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176;p21"/>
          <p:cNvGrpSpPr/>
          <p:nvPr/>
        </p:nvGrpSpPr>
        <p:grpSpPr>
          <a:xfrm>
            <a:off x="-1981080" y="-1251000"/>
            <a:ext cx="13727160" cy="10013040"/>
            <a:chOff x="-1981080" y="-1251000"/>
            <a:chExt cx="13727160" cy="10013040"/>
          </a:xfrm>
        </p:grpSpPr>
        <p:pic>
          <p:nvPicPr>
            <p:cNvPr id="95" name="Google Shape;177;p21"/>
            <p:cNvPicPr/>
            <p:nvPr/>
          </p:nvPicPr>
          <p:blipFill>
            <a:blip r:embed="rId3"/>
            <a:stretch/>
          </p:blipFill>
          <p:spPr>
            <a:xfrm rot="8489400" flipH="1">
              <a:off x="5337000" y="4274640"/>
              <a:ext cx="6187320" cy="287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178;p21"/>
            <p:cNvPicPr/>
            <p:nvPr/>
          </p:nvPicPr>
          <p:blipFill>
            <a:blip r:embed="rId4"/>
            <a:stretch/>
          </p:blipFill>
          <p:spPr>
            <a:xfrm rot="10800000" flipH="1">
              <a:off x="-1981080" y="-1251000"/>
              <a:ext cx="4247640" cy="3040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8" name="Google Shape;188;p21"/>
          <p:cNvGrpSpPr/>
          <p:nvPr/>
        </p:nvGrpSpPr>
        <p:grpSpPr>
          <a:xfrm>
            <a:off x="226080" y="312480"/>
            <a:ext cx="8665560" cy="4649040"/>
            <a:chOff x="226080" y="312480"/>
            <a:chExt cx="8665560" cy="4649040"/>
          </a:xfrm>
        </p:grpSpPr>
        <p:sp>
          <p:nvSpPr>
            <p:cNvPr id="99" name="Google Shape;189;p21"/>
            <p:cNvSpPr/>
            <p:nvPr/>
          </p:nvSpPr>
          <p:spPr>
            <a:xfrm>
              <a:off x="866484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00" name="Google Shape;190;p21"/>
            <p:cNvGrpSpPr/>
            <p:nvPr/>
          </p:nvGrpSpPr>
          <p:grpSpPr>
            <a:xfrm>
              <a:off x="226080" y="4734720"/>
              <a:ext cx="600480" cy="226800"/>
              <a:chOff x="226080" y="4734720"/>
              <a:chExt cx="600480" cy="226800"/>
            </a:xfrm>
          </p:grpSpPr>
          <p:sp>
            <p:nvSpPr>
              <p:cNvPr id="101" name="Google Shape;191;p21"/>
              <p:cNvSpPr/>
              <p:nvPr/>
            </p:nvSpPr>
            <p:spPr>
              <a:xfrm>
                <a:off x="22608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" name="Google Shape;192;p21"/>
              <p:cNvSpPr/>
              <p:nvPr/>
            </p:nvSpPr>
            <p:spPr>
              <a:xfrm>
                <a:off x="59976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04" name="Google Shape;207;p22"/>
          <p:cNvPicPr/>
          <p:nvPr/>
        </p:nvPicPr>
        <p:blipFill>
          <a:blip r:embed="rId3"/>
          <a:stretch/>
        </p:blipFill>
        <p:spPr>
          <a:xfrm rot="718800">
            <a:off x="7573680" y="2765880"/>
            <a:ext cx="58780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05" name="Google Shape;208;p22"/>
          <p:cNvGrpSpPr/>
          <p:nvPr/>
        </p:nvGrpSpPr>
        <p:grpSpPr>
          <a:xfrm>
            <a:off x="246960" y="282600"/>
            <a:ext cx="226800" cy="2989080"/>
            <a:chOff x="246960" y="282600"/>
            <a:chExt cx="226800" cy="2989080"/>
          </a:xfrm>
        </p:grpSpPr>
        <p:sp>
          <p:nvSpPr>
            <p:cNvPr id="106" name="Google Shape;209;p22"/>
            <p:cNvSpPr/>
            <p:nvPr/>
          </p:nvSpPr>
          <p:spPr>
            <a:xfrm>
              <a:off x="246960" y="2826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" name="Google Shape;210;p22"/>
            <p:cNvSpPr/>
            <p:nvPr/>
          </p:nvSpPr>
          <p:spPr>
            <a:xfrm>
              <a:off x="246960" y="26712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" name="Google Shape;211;p22"/>
            <p:cNvSpPr/>
            <p:nvPr/>
          </p:nvSpPr>
          <p:spPr>
            <a:xfrm>
              <a:off x="246960" y="3044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213;p2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110" name="Google Shape;214;p2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1" name="Google Shape;215;p23"/>
            <p:cNvSpPr/>
            <p:nvPr/>
          </p:nvSpPr>
          <p:spPr>
            <a:xfrm>
              <a:off x="525600" y="53964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12" name="Google Shape;216;p23"/>
            <p:cNvGrpSpPr/>
            <p:nvPr/>
          </p:nvGrpSpPr>
          <p:grpSpPr>
            <a:xfrm>
              <a:off x="8056800" y="4376880"/>
              <a:ext cx="600120" cy="226800"/>
              <a:chOff x="8056800" y="4376880"/>
              <a:chExt cx="600120" cy="226800"/>
            </a:xfrm>
          </p:grpSpPr>
          <p:sp>
            <p:nvSpPr>
              <p:cNvPr id="113" name="Google Shape;217;p23"/>
              <p:cNvSpPr/>
              <p:nvPr/>
            </p:nvSpPr>
            <p:spPr>
              <a:xfrm>
                <a:off x="805680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4" name="Google Shape;218;p23"/>
              <p:cNvSpPr/>
              <p:nvPr/>
            </p:nvSpPr>
            <p:spPr>
              <a:xfrm>
                <a:off x="843012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5" name="Google Shape;219;p23"/>
          <p:cNvGrpSpPr/>
          <p:nvPr/>
        </p:nvGrpSpPr>
        <p:grpSpPr>
          <a:xfrm>
            <a:off x="-2952000" y="-4698000"/>
            <a:ext cx="15645600" cy="14619600"/>
            <a:chOff x="-2952000" y="-4698000"/>
            <a:chExt cx="15645600" cy="14619600"/>
          </a:xfrm>
        </p:grpSpPr>
        <p:pic>
          <p:nvPicPr>
            <p:cNvPr id="116" name="Google Shape;220;p23"/>
            <p:cNvPicPr/>
            <p:nvPr/>
          </p:nvPicPr>
          <p:blipFill>
            <a:blip r:embed="rId3"/>
            <a:stretch/>
          </p:blipFill>
          <p:spPr>
            <a:xfrm rot="1722000" flipH="1">
              <a:off x="3128400" y="2066040"/>
              <a:ext cx="8613360" cy="616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221;p23"/>
            <p:cNvPicPr/>
            <p:nvPr/>
          </p:nvPicPr>
          <p:blipFill>
            <a:blip r:embed="rId4"/>
            <a:stretch/>
          </p:blipFill>
          <p:spPr>
            <a:xfrm rot="11844000" flipH="1">
              <a:off x="-2107440" y="-3404520"/>
              <a:ext cx="9741960" cy="7138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41400" y="267840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2968920" y="103068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4709880" y="267840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243;p25"/>
          <p:cNvGrpSpPr/>
          <p:nvPr/>
        </p:nvGrpSpPr>
        <p:grpSpPr>
          <a:xfrm>
            <a:off x="-2825280" y="-3157200"/>
            <a:ext cx="14284440" cy="10512360"/>
            <a:chOff x="-2825280" y="-3157200"/>
            <a:chExt cx="14284440" cy="10512360"/>
          </a:xfrm>
        </p:grpSpPr>
        <p:pic>
          <p:nvPicPr>
            <p:cNvPr id="135" name="Google Shape;244;p25"/>
            <p:cNvPicPr/>
            <p:nvPr/>
          </p:nvPicPr>
          <p:blipFill>
            <a:blip r:embed="rId3"/>
            <a:stretch/>
          </p:blipFill>
          <p:spPr>
            <a:xfrm rot="878400" flipH="1">
              <a:off x="5206680" y="2520720"/>
              <a:ext cx="5820480" cy="4166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245;p25"/>
            <p:cNvPicPr/>
            <p:nvPr/>
          </p:nvPicPr>
          <p:blipFill>
            <a:blip r:embed="rId4"/>
            <a:stretch/>
          </p:blipFill>
          <p:spPr>
            <a:xfrm rot="11844000" flipH="1">
              <a:off x="-2240280" y="-2260800"/>
              <a:ext cx="6748920" cy="4944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7" name="Google Shape;246;p25"/>
          <p:cNvGrpSpPr/>
          <p:nvPr/>
        </p:nvGrpSpPr>
        <p:grpSpPr>
          <a:xfrm>
            <a:off x="246960" y="1923120"/>
            <a:ext cx="226800" cy="2988720"/>
            <a:chOff x="246960" y="1923120"/>
            <a:chExt cx="226800" cy="2988720"/>
          </a:xfrm>
        </p:grpSpPr>
        <p:sp>
          <p:nvSpPr>
            <p:cNvPr id="138" name="Google Shape;247;p25"/>
            <p:cNvSpPr/>
            <p:nvPr/>
          </p:nvSpPr>
          <p:spPr>
            <a:xfrm>
              <a:off x="246960" y="19231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248;p25"/>
            <p:cNvSpPr/>
            <p:nvPr/>
          </p:nvSpPr>
          <p:spPr>
            <a:xfrm>
              <a:off x="246960" y="4311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" name="Google Shape;249;p25"/>
            <p:cNvSpPr/>
            <p:nvPr/>
          </p:nvSpPr>
          <p:spPr>
            <a:xfrm>
              <a:off x="246960" y="468504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251;p26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142" name="Google Shape;252;p26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43" name="Google Shape;253;p26"/>
            <p:cNvGrpSpPr/>
            <p:nvPr/>
          </p:nvGrpSpPr>
          <p:grpSpPr>
            <a:xfrm>
              <a:off x="486360" y="539640"/>
              <a:ext cx="8171640" cy="4064040"/>
              <a:chOff x="486360" y="539640"/>
              <a:chExt cx="8171640" cy="4064040"/>
            </a:xfrm>
          </p:grpSpPr>
          <p:grpSp>
            <p:nvGrpSpPr>
              <p:cNvPr id="144" name="Google Shape;254;p26"/>
              <p:cNvGrpSpPr/>
              <p:nvPr/>
            </p:nvGrpSpPr>
            <p:grpSpPr>
              <a:xfrm>
                <a:off x="486360" y="4003560"/>
                <a:ext cx="226800" cy="600120"/>
                <a:chOff x="486360" y="4003560"/>
                <a:chExt cx="226800" cy="600120"/>
              </a:xfrm>
            </p:grpSpPr>
            <p:sp>
              <p:nvSpPr>
                <p:cNvPr id="145" name="Google Shape;255;p26"/>
                <p:cNvSpPr/>
                <p:nvPr/>
              </p:nvSpPr>
              <p:spPr>
                <a:xfrm rot="5400000">
                  <a:off x="486360" y="4003560"/>
                  <a:ext cx="226800" cy="22680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146" name="Google Shape;256;p26"/>
                <p:cNvSpPr/>
                <p:nvPr/>
              </p:nvSpPr>
              <p:spPr>
                <a:xfrm rot="5400000">
                  <a:off x="486360" y="4376880"/>
                  <a:ext cx="226800" cy="22680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</p:grpSp>
          <p:sp>
            <p:nvSpPr>
              <p:cNvPr id="147" name="Google Shape;257;p26"/>
              <p:cNvSpPr/>
              <p:nvPr/>
            </p:nvSpPr>
            <p:spPr>
              <a:xfrm rot="5400000">
                <a:off x="8431200" y="5396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48" name="Google Shape;258;p26"/>
          <p:cNvGrpSpPr/>
          <p:nvPr/>
        </p:nvGrpSpPr>
        <p:grpSpPr>
          <a:xfrm>
            <a:off x="-4637520" y="-3318840"/>
            <a:ext cx="16509240" cy="12106800"/>
            <a:chOff x="-4637520" y="-3318840"/>
            <a:chExt cx="16509240" cy="12106800"/>
          </a:xfrm>
        </p:grpSpPr>
        <p:pic>
          <p:nvPicPr>
            <p:cNvPr id="149" name="Google Shape;259;p26"/>
            <p:cNvPicPr/>
            <p:nvPr/>
          </p:nvPicPr>
          <p:blipFill>
            <a:blip r:embed="rId3"/>
            <a:stretch/>
          </p:blipFill>
          <p:spPr>
            <a:xfrm rot="4174800">
              <a:off x="6805440" y="-2152440"/>
              <a:ext cx="5000400" cy="361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Google Shape;260;p26"/>
            <p:cNvPicPr/>
            <p:nvPr/>
          </p:nvPicPr>
          <p:blipFill>
            <a:blip r:embed="rId3"/>
            <a:stretch/>
          </p:blipFill>
          <p:spPr>
            <a:xfrm rot="4174800">
              <a:off x="-4537440" y="1544760"/>
              <a:ext cx="7575120" cy="54759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27;p4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152" name="Google Shape;28;p4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Google Shape;29;p4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6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33;p5"/>
          <p:cNvGrpSpPr/>
          <p:nvPr/>
        </p:nvGrpSpPr>
        <p:grpSpPr>
          <a:xfrm>
            <a:off x="-4289400" y="-1304280"/>
            <a:ext cx="16896600" cy="8304120"/>
            <a:chOff x="-4289400" y="-1304280"/>
            <a:chExt cx="16896600" cy="8304120"/>
          </a:xfrm>
        </p:grpSpPr>
        <p:pic>
          <p:nvPicPr>
            <p:cNvPr id="159" name="Google Shape;34;p5"/>
            <p:cNvPicPr/>
            <p:nvPr/>
          </p:nvPicPr>
          <p:blipFill>
            <a:blip r:embed="rId3"/>
            <a:stretch/>
          </p:blipFill>
          <p:spPr>
            <a:xfrm rot="19034400" flipH="1">
              <a:off x="6303240" y="70236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35;p5"/>
            <p:cNvPicPr/>
            <p:nvPr/>
          </p:nvPicPr>
          <p:blipFill>
            <a:blip r:embed="rId4"/>
            <a:stretch/>
          </p:blipFill>
          <p:spPr>
            <a:xfrm rot="8100000" flipH="1">
              <a:off x="-3437640" y="275760"/>
              <a:ext cx="660060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6;p11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9" name="Google Shape;77;p11"/>
          <p:cNvGrpSpPr/>
          <p:nvPr/>
        </p:nvGrpSpPr>
        <p:grpSpPr>
          <a:xfrm>
            <a:off x="-4971600" y="-3882240"/>
            <a:ext cx="18182160" cy="12782520"/>
            <a:chOff x="-4971600" y="-3882240"/>
            <a:chExt cx="18182160" cy="12782520"/>
          </a:xfrm>
        </p:grpSpPr>
        <p:pic>
          <p:nvPicPr>
            <p:cNvPr id="10" name="Google Shape;78;p11"/>
            <p:cNvPicPr/>
            <p:nvPr/>
          </p:nvPicPr>
          <p:blipFill>
            <a:blip r:embed="rId3"/>
            <a:stretch/>
          </p:blipFill>
          <p:spPr>
            <a:xfrm flipH="1">
              <a:off x="-4971600" y="2603160"/>
              <a:ext cx="8091000" cy="6297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Google Shape;79;p11"/>
            <p:cNvPicPr/>
            <p:nvPr/>
          </p:nvPicPr>
          <p:blipFill>
            <a:blip r:embed="rId4"/>
            <a:stretch/>
          </p:blipFill>
          <p:spPr>
            <a:xfrm rot="1149000" flipH="1">
              <a:off x="6678720" y="-3064680"/>
              <a:ext cx="5850000" cy="5142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360" y="1857960"/>
            <a:ext cx="62629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53;p7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177" name="Google Shape;54;p7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55;p7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13160" y="1129320"/>
            <a:ext cx="4160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81" name="Google Shape;59;p7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182" name="Google Shape;60;p7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3" name="Google Shape;61;p7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" name="Google Shape;62;p7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64;p8"/>
          <p:cNvPicPr/>
          <p:nvPr/>
        </p:nvPicPr>
        <p:blipFill>
          <a:blip r:embed="rId3"/>
          <a:stretch/>
        </p:blipFill>
        <p:spPr>
          <a:xfrm rot="20419800" flipH="1">
            <a:off x="4984200" y="1865880"/>
            <a:ext cx="7184880" cy="51433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67;p9"/>
          <p:cNvGrpSpPr/>
          <p:nvPr/>
        </p:nvGrpSpPr>
        <p:grpSpPr>
          <a:xfrm>
            <a:off x="-3528360" y="-3099600"/>
            <a:ext cx="15963120" cy="11224800"/>
            <a:chOff x="-3528360" y="-3099600"/>
            <a:chExt cx="15963120" cy="11224800"/>
          </a:xfrm>
        </p:grpSpPr>
        <p:pic>
          <p:nvPicPr>
            <p:cNvPr id="188" name="Google Shape;68;p9"/>
            <p:cNvPicPr/>
            <p:nvPr/>
          </p:nvPicPr>
          <p:blipFill>
            <a:blip r:embed="rId3"/>
            <a:stretch/>
          </p:blipFill>
          <p:spPr>
            <a:xfrm rot="3430200">
              <a:off x="6535440" y="-1799640"/>
              <a:ext cx="5372280" cy="418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9" name="Google Shape;69;p9"/>
            <p:cNvPicPr/>
            <p:nvPr/>
          </p:nvPicPr>
          <p:blipFill>
            <a:blip r:embed="rId3"/>
            <a:stretch/>
          </p:blipFill>
          <p:spPr>
            <a:xfrm rot="3430200">
              <a:off x="-3001320" y="2643480"/>
              <a:ext cx="5372280" cy="418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0520" y="944280"/>
            <a:ext cx="6402960" cy="119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828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72000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72000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339588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3395880" y="3071520"/>
            <a:ext cx="63972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607176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607176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" name="Google Shape;97;p13"/>
          <p:cNvGrpSpPr/>
          <p:nvPr/>
        </p:nvGrpSpPr>
        <p:grpSpPr>
          <a:xfrm>
            <a:off x="-1275120" y="-3502440"/>
            <a:ext cx="13069800" cy="10958040"/>
            <a:chOff x="-1275120" y="-3502440"/>
            <a:chExt cx="13069800" cy="10958040"/>
          </a:xfrm>
        </p:grpSpPr>
        <p:pic>
          <p:nvPicPr>
            <p:cNvPr id="21" name="Google Shape;98;p13"/>
            <p:cNvPicPr/>
            <p:nvPr/>
          </p:nvPicPr>
          <p:blipFill>
            <a:blip r:embed="rId3"/>
            <a:stretch/>
          </p:blipFill>
          <p:spPr>
            <a:xfrm>
              <a:off x="5916600" y="-350244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" name="Google Shape;99;p13"/>
            <p:cNvPicPr/>
            <p:nvPr/>
          </p:nvPicPr>
          <p:blipFill>
            <a:blip r:embed="rId4"/>
            <a:stretch/>
          </p:blipFill>
          <p:spPr>
            <a:xfrm>
              <a:off x="-1275120" y="396000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" name="Google Shape;102;p14"/>
          <p:cNvGrpSpPr/>
          <p:nvPr/>
        </p:nvGrpSpPr>
        <p:grpSpPr>
          <a:xfrm>
            <a:off x="-1539720" y="-3809520"/>
            <a:ext cx="13694400" cy="11466360"/>
            <a:chOff x="-1539720" y="-3809520"/>
            <a:chExt cx="13694400" cy="11466360"/>
          </a:xfrm>
        </p:grpSpPr>
        <p:pic>
          <p:nvPicPr>
            <p:cNvPr id="25" name="Google Shape;103;p14"/>
            <p:cNvPicPr/>
            <p:nvPr/>
          </p:nvPicPr>
          <p:blipFill>
            <a:blip r:embed="rId3"/>
            <a:stretch/>
          </p:blipFill>
          <p:spPr>
            <a:xfrm>
              <a:off x="6276600" y="-380952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" name="Google Shape;104;p14"/>
            <p:cNvPicPr/>
            <p:nvPr/>
          </p:nvPicPr>
          <p:blipFill>
            <a:blip r:embed="rId4"/>
            <a:stretch/>
          </p:blipFill>
          <p:spPr>
            <a:xfrm>
              <a:off x="-1539720" y="416124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" name="Google Shape;105;p14"/>
          <p:cNvGrpSpPr/>
          <p:nvPr/>
        </p:nvGrpSpPr>
        <p:grpSpPr>
          <a:xfrm>
            <a:off x="7943760" y="4745160"/>
            <a:ext cx="973800" cy="226800"/>
            <a:chOff x="7943760" y="4745160"/>
            <a:chExt cx="973800" cy="226800"/>
          </a:xfrm>
        </p:grpSpPr>
        <p:sp>
          <p:nvSpPr>
            <p:cNvPr id="28" name="Google Shape;106;p14"/>
            <p:cNvSpPr/>
            <p:nvPr/>
          </p:nvSpPr>
          <p:spPr>
            <a:xfrm>
              <a:off x="7943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107;p14"/>
            <p:cNvSpPr/>
            <p:nvPr/>
          </p:nvSpPr>
          <p:spPr>
            <a:xfrm>
              <a:off x="831708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108;p14"/>
            <p:cNvSpPr/>
            <p:nvPr/>
          </p:nvSpPr>
          <p:spPr>
            <a:xfrm>
              <a:off x="8690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3776400" y="-1302120"/>
            <a:ext cx="16409520" cy="8310960"/>
            <a:chOff x="-3776400" y="-1302120"/>
            <a:chExt cx="16409520" cy="8310960"/>
          </a:xfrm>
        </p:grpSpPr>
        <p:pic>
          <p:nvPicPr>
            <p:cNvPr id="32" name="Google Shape;111;p15"/>
            <p:cNvPicPr/>
            <p:nvPr/>
          </p:nvPicPr>
          <p:blipFill>
            <a:blip r:embed="rId3"/>
            <a:stretch/>
          </p:blipFill>
          <p:spPr>
            <a:xfrm rot="19365000" flipH="1">
              <a:off x="6314040" y="146448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" name="Google Shape;112;p15"/>
            <p:cNvPicPr/>
            <p:nvPr/>
          </p:nvPicPr>
          <p:blipFill>
            <a:blip r:embed="rId3"/>
            <a:stretch/>
          </p:blipFill>
          <p:spPr>
            <a:xfrm rot="8377200" flipH="1">
              <a:off x="-3052800" y="-2160"/>
              <a:ext cx="5590800" cy="428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5" name="Google Shape;114;p15"/>
          <p:cNvGrpSpPr/>
          <p:nvPr/>
        </p:nvGrpSpPr>
        <p:grpSpPr>
          <a:xfrm>
            <a:off x="216360" y="201960"/>
            <a:ext cx="8711280" cy="4739400"/>
            <a:chOff x="216360" y="201960"/>
            <a:chExt cx="8711280" cy="4739400"/>
          </a:xfrm>
        </p:grpSpPr>
        <p:grpSp>
          <p:nvGrpSpPr>
            <p:cNvPr id="36" name="Google Shape;115;p15"/>
            <p:cNvGrpSpPr/>
            <p:nvPr/>
          </p:nvGrpSpPr>
          <p:grpSpPr>
            <a:xfrm>
              <a:off x="216360" y="201960"/>
              <a:ext cx="600120" cy="226800"/>
              <a:chOff x="216360" y="201960"/>
              <a:chExt cx="600120" cy="226800"/>
            </a:xfrm>
          </p:grpSpPr>
          <p:sp>
            <p:nvSpPr>
              <p:cNvPr id="37" name="Google Shape;116;p15"/>
              <p:cNvSpPr/>
              <p:nvPr/>
            </p:nvSpPr>
            <p:spPr>
              <a:xfrm>
                <a:off x="21636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8" name="Google Shape;117;p15"/>
              <p:cNvSpPr/>
              <p:nvPr/>
            </p:nvSpPr>
            <p:spPr>
              <a:xfrm>
                <a:off x="58968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39" name="Google Shape;118;p15"/>
            <p:cNvSpPr/>
            <p:nvPr/>
          </p:nvSpPr>
          <p:spPr>
            <a:xfrm>
              <a:off x="8700840" y="47145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20;p16"/>
          <p:cNvGrpSpPr/>
          <p:nvPr/>
        </p:nvGrpSpPr>
        <p:grpSpPr>
          <a:xfrm>
            <a:off x="-1984680" y="-1676160"/>
            <a:ext cx="12909600" cy="8388000"/>
            <a:chOff x="-1984680" y="-1676160"/>
            <a:chExt cx="12909600" cy="8388000"/>
          </a:xfrm>
        </p:grpSpPr>
        <p:pic>
          <p:nvPicPr>
            <p:cNvPr id="41" name="Google Shape;121;p16"/>
            <p:cNvPicPr/>
            <p:nvPr/>
          </p:nvPicPr>
          <p:blipFill>
            <a:blip r:embed="rId3"/>
            <a:stretch/>
          </p:blipFill>
          <p:spPr>
            <a:xfrm rot="1776000">
              <a:off x="6815520" y="-827640"/>
              <a:ext cx="3915720" cy="181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Google Shape;122;p16"/>
            <p:cNvPicPr/>
            <p:nvPr/>
          </p:nvPicPr>
          <p:blipFill>
            <a:blip r:embed="rId4"/>
            <a:stretch/>
          </p:blipFill>
          <p:spPr>
            <a:xfrm rot="1180200">
              <a:off x="-1603800" y="3110400"/>
              <a:ext cx="4171680" cy="2986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" name="Google Shape;124;p16"/>
          <p:cNvGrpSpPr/>
          <p:nvPr/>
        </p:nvGrpSpPr>
        <p:grpSpPr>
          <a:xfrm>
            <a:off x="254880" y="234000"/>
            <a:ext cx="8634240" cy="3814200"/>
            <a:chOff x="254880" y="234000"/>
            <a:chExt cx="8634240" cy="3814200"/>
          </a:xfrm>
        </p:grpSpPr>
        <p:grpSp>
          <p:nvGrpSpPr>
            <p:cNvPr id="45" name="Google Shape;125;p16"/>
            <p:cNvGrpSpPr/>
            <p:nvPr/>
          </p:nvGrpSpPr>
          <p:grpSpPr>
            <a:xfrm>
              <a:off x="254880" y="234000"/>
              <a:ext cx="226800" cy="973800"/>
              <a:chOff x="254880" y="234000"/>
              <a:chExt cx="226800" cy="973800"/>
            </a:xfrm>
          </p:grpSpPr>
          <p:sp>
            <p:nvSpPr>
              <p:cNvPr id="46" name="Google Shape;126;p16"/>
              <p:cNvSpPr/>
              <p:nvPr/>
            </p:nvSpPr>
            <p:spPr>
              <a:xfrm rot="16200000">
                <a:off x="254880" y="981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27;p16"/>
              <p:cNvSpPr/>
              <p:nvPr/>
            </p:nvSpPr>
            <p:spPr>
              <a:xfrm rot="16200000">
                <a:off x="254880" y="6073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" name="Google Shape;128;p16"/>
              <p:cNvSpPr/>
              <p:nvPr/>
            </p:nvSpPr>
            <p:spPr>
              <a:xfrm rot="16200000">
                <a:off x="254880" y="234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49" name="Google Shape;129;p16"/>
            <p:cNvSpPr/>
            <p:nvPr/>
          </p:nvSpPr>
          <p:spPr>
            <a:xfrm rot="16200000">
              <a:off x="8662320" y="38214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31;p17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51" name="Google Shape;132;p17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133;p17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37;p18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56" name="Google Shape;138;p18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39;p18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140;p18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9" name="Google Shape;141;p18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60" name="Google Shape;142;p18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61" name="Google Shape;143;p18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44;p18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63" name="Google Shape;145;p18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35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eissesvagyok.infy.uk/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8096" y="880024"/>
            <a:ext cx="8649930" cy="16917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5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Webes Diákplatform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980" y="306747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 diákok közötti kommunikáció támogatására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>
            <a:cxnSpLocks/>
          </p:cNvCxnSpPr>
          <p:nvPr/>
        </p:nvCxnSpPr>
        <p:spPr>
          <a:xfrm>
            <a:off x="2512620" y="288675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Általános felhasználók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F84497-F03C-D414-A670-DF309E6B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29" y="2633627"/>
            <a:ext cx="5458542" cy="799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0ABB-2A76-77B3-5300-6C5828FD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9BD9B069-6FD3-434D-A646-DF6C79A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2.1.3.1 Elérhető funkciók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D1793CC5-3606-95D8-613B-8D6EA624CF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Szavazatok leadása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írása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hozzászólások törlése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Fájlok letöltése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Keresés kulcsszóra (Enter vagy nagyító ikon)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Profilnév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/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képre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kattintás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→ chat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megnyitása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42E7EF-2066-616D-80CD-D507C21A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6" y="3271016"/>
            <a:ext cx="4174828" cy="16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7C133-C824-D547-AA68-8C54CE71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A667C537-2C4B-C8A6-8F5E-6873725E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2.1.3.2 Beviteli mezők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88E3F87-CA53-D727-C134-096588500E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Hozzászólás: kötelező szövegtartalom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Ékezetes betűk engedélyezettek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Korlátozott hosszúság (255 karakterig)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Kis- és nagybetűk használhatók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659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7202-35D0-E739-40B5-75ED2422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>
            <a:extLst>
              <a:ext uri="{FF2B5EF4-FFF2-40B4-BE49-F238E27FC236}">
                <a16:creationId xmlns:a16="http://schemas.microsoft.com/office/drawing/2014/main" id="{C5DCADA7-5903-929A-D1E2-2777BF3A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 Diákönkormányzati tagok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076" name="Picture 4" descr="DIÁKÖNKORMÁNYZAT">
            <a:extLst>
              <a:ext uri="{FF2B5EF4-FFF2-40B4-BE49-F238E27FC236}">
                <a16:creationId xmlns:a16="http://schemas.microsoft.com/office/drawing/2014/main" id="{728813BD-A162-8488-E4DC-3ED466D8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30" y="2571750"/>
            <a:ext cx="328634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4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C34B-CA54-63B4-EC1D-D559954A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20EC3235-91BD-E6CF-6EF9-92236654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2.1.4.1 Extra jogosultságok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82878543-A457-67FB-A7DA-DE8A7C4E44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Poszt létrehozása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Szavazás indítása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 feltöltés poszthoz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törlése: saját + általános felhasználóét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posztok törlése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Eseményposzt létrehozása időzítve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Osztály megemlítése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7A71986-73EE-9A1A-7316-87DF9E86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04" y="3716542"/>
            <a:ext cx="5211392" cy="1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E91F-88C3-1133-705F-4F1A41DAD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0D23D52B-2477-348F-B4DF-065FBF9C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2.1.4.2 Posztolás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C8907A24-5D72-7972-5373-68263DF3B09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Minden bejegyzéshez kötelező a szöveges tartalom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Fájl csatolható (</a:t>
            </a:r>
            <a:r>
              <a:rPr lang="hu-HU" sz="12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max</a:t>
            </a:r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. 2 MB / fájl)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Feltöltött fájl törölhető a piros X-szel</a:t>
            </a:r>
          </a:p>
          <a:p>
            <a:r>
              <a:rPr lang="hu-HU" sz="1200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fájlformátum</a:t>
            </a:r>
            <a:endParaRPr lang="hu-HU" sz="1200" b="0" strike="noStrike" spc="-1" dirty="0">
              <a:solidFill>
                <a:schemeClr val="dk1"/>
              </a:solidFill>
              <a:latin typeface="Raleway" pitchFamily="2" charset="-18"/>
              <a:ea typeface="Raleway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21C1F9D-A130-6DF8-DC86-613DD6D1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1" y="2414197"/>
            <a:ext cx="3494099" cy="23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BC968-9238-598B-955A-1EE8C9E2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6855AD-43FF-880B-FCC3-B573AD3B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2.1.4.3 Szavazás létrehozása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A5DBF92-5476-4DB2-0559-DEECC1226D6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Új opciómező automatikusan hozzáadódik, ha az utolsó nem üres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Üres opciót a rendszer automatikusan figyelmen kívül hagy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Max. 26 karakter/opció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6B3316-B408-73D9-CDA2-356D1E8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68" y="2969732"/>
            <a:ext cx="2160027" cy="19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E5D7-5BD9-5E5D-DDBD-487B72AB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47400EF-F127-7DCD-A5B7-EF18572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2.1.4.4 Esemény sáv kezelése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4864815-E2D3-374C-9B26-A2E6572F4F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Eseménynél „Igen” választás → kötelező dátumbeállítás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Dátum hiányában hibaüzenet jelenik meg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Eseményposzt éjfélkor automatikusan eltűnik a beállított napon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4817BBA-8E44-2E71-FE09-FE85EC1A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61" y="3492595"/>
            <a:ext cx="2985419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C122-564A-E360-47E4-0524C5D2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18F44379-6FAE-02DB-A583-2BD022A1164C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Chat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2DB55A8-A7A7-5BE9-76B7-C42F2C1C66E6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.2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CE6E631-CBED-2070-8E07-F431C4A6608E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1087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56A3-E66B-765D-25BA-1B9AEE56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>
            <a:extLst>
              <a:ext uri="{FF2B5EF4-FFF2-40B4-BE49-F238E27FC236}">
                <a16:creationId xmlns:a16="http://schemas.microsoft.com/office/drawing/2014/main" id="{F088E733-CB02-6D4F-2E2C-77A1BE53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Átirányítás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PlaceHolder 2">
            <a:extLst>
              <a:ext uri="{FF2B5EF4-FFF2-40B4-BE49-F238E27FC236}">
                <a16:creationId xmlns:a16="http://schemas.microsoft.com/office/drawing/2014/main" id="{F2717DDC-F150-F86E-9D8F-AC9C294E7E6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  <a:t>A weboldal az alábbi linken elérhető:</a:t>
            </a:r>
            <a:b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</a:br>
            <a:r>
              <a:rPr lang="hu-HU" sz="1600" b="0" strike="noStrike" spc="-1" dirty="0">
                <a:solidFill>
                  <a:srgbClr val="FFFFFF"/>
                </a:solidFill>
                <a:latin typeface="OpenSymbol"/>
                <a:hlinkClick r:id="rId2"/>
              </a:rPr>
              <a:t>http://weissesvagyok.infy.uk/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80562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Bevezetés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0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1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Összefoglalás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03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38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39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2.1.6 Beviteli mezők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Minden mező kötelező (pl. poszt szöveg)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Hibaüzenet hiány esetén (pl. esemény dátum)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Szavazás opciók automatikus felismerése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Karakterlimit:</a:t>
            </a:r>
          </a:p>
          <a:p>
            <a:pPr marL="857250" lvl="1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8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Szavazás opció: </a:t>
            </a:r>
            <a:r>
              <a:rPr lang="hu-HU" sz="800" b="0" strike="noStrike" spc="-1" dirty="0" err="1">
                <a:solidFill>
                  <a:schemeClr val="dk1"/>
                </a:solidFill>
                <a:latin typeface="Raleway"/>
                <a:ea typeface="Raleway"/>
              </a:rPr>
              <a:t>max</a:t>
            </a:r>
            <a:r>
              <a:rPr lang="hu-HU" sz="8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. 26 karakter</a:t>
            </a:r>
          </a:p>
          <a:p>
            <a:pPr marL="857250" lvl="1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8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Támogatja ékezetes karaktereket</a:t>
            </a:r>
          </a:p>
          <a:p>
            <a:pPr marL="857250" lvl="1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8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Kis- és nagybetű nem megkülönböztetett</a:t>
            </a:r>
            <a:endParaRPr lang="en-US" sz="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60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1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chemeClr val="dk1"/>
                </a:solidFill>
                <a:latin typeface="Inter"/>
                <a:ea typeface="Inter"/>
              </a:rPr>
              <a:t>Esemény fül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04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53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6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67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68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9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pic>
        <p:nvPicPr>
          <p:cNvPr id="258" name="Google Shape;320;p34"/>
          <p:cNvPicPr/>
          <p:nvPr/>
        </p:nvPicPr>
        <p:blipFill>
          <a:blip r:embed="rId3"/>
          <a:srcRect t="1392" b="1392"/>
          <a:stretch/>
        </p:blipFill>
        <p:spPr>
          <a:xfrm>
            <a:off x="239078" y="53973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1.3 </a:t>
            </a:r>
            <a:r>
              <a:rPr lang="en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Célok és célközönség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 weboldal célja, hogy egy interaktív fórumot biztosítson, ahol a felhasználók korlátozott hozzáféréssel rendelkező bejegyzéseket készíthetnek, illetve bármi féle korlátozás nélkül szavazhatnak és kommentelhetnek. A célközönség közé tartoznak azok a felhasználók, akik szeretnének információt kapni az iskola által rendezett eseményekről.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1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1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1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7642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1.1 Témaválasztás indoklása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4537439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Valós probléma megoldása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Gyakorlati, hasznos weboldal</a:t>
            </a:r>
          </a:p>
          <a:p>
            <a:pPr lvl="1"/>
            <a:r>
              <a:rPr lang="hu-HU" sz="1000" dirty="0">
                <a:latin typeface="Raleway" pitchFamily="2" charset="-18"/>
              </a:rPr>
              <a:t>Reális felhasználási helyzet</a:t>
            </a:r>
          </a:p>
          <a:p>
            <a:r>
              <a:rPr lang="hu-HU" sz="1200" dirty="0">
                <a:latin typeface="Raleway" pitchFamily="2" charset="-18"/>
              </a:rPr>
              <a:t>Szakmai fejlődés</a:t>
            </a:r>
          </a:p>
          <a:p>
            <a:pPr lvl="1"/>
            <a:r>
              <a:rPr lang="hu-HU" sz="1000" dirty="0">
                <a:latin typeface="Raleway" pitchFamily="2" charset="-18"/>
              </a:rPr>
              <a:t>Webfejlesztési ismeretek bővítése</a:t>
            </a:r>
          </a:p>
          <a:p>
            <a:pPr lvl="1"/>
            <a:r>
              <a:rPr lang="hu-HU" sz="1000" dirty="0">
                <a:latin typeface="Raleway" pitchFamily="2" charset="-18"/>
              </a:rPr>
              <a:t>Front-end és back-end gyakorlat</a:t>
            </a:r>
          </a:p>
          <a:p>
            <a:r>
              <a:rPr lang="hu-HU" sz="1200" dirty="0">
                <a:latin typeface="Raleway" pitchFamily="2" charset="-18"/>
              </a:rPr>
              <a:t>Csapatmunka lehetősége</a:t>
            </a:r>
          </a:p>
          <a:p>
            <a:pPr lvl="1"/>
            <a:r>
              <a:rPr lang="hu-HU" sz="1000" dirty="0">
                <a:latin typeface="Raleway" pitchFamily="2" charset="-18"/>
              </a:rPr>
              <a:t>Aktív munka párhuzamosan</a:t>
            </a:r>
          </a:p>
          <a:p>
            <a:pPr lvl="1"/>
            <a:r>
              <a:rPr lang="hu-HU" sz="1000" dirty="0">
                <a:latin typeface="Raleway" pitchFamily="2" charset="-18"/>
              </a:rPr>
              <a:t>Egymástól független, de kapcsolódó részek</a:t>
            </a:r>
          </a:p>
          <a:p>
            <a:pPr lvl="1"/>
            <a:r>
              <a:rPr lang="hu-HU" sz="1000" dirty="0">
                <a:latin typeface="Raleway" pitchFamily="2" charset="-18"/>
              </a:rPr>
              <a:t>Hatékony munkamegosztás</a:t>
            </a:r>
          </a:p>
        </p:txBody>
      </p:sp>
      <p:pic>
        <p:nvPicPr>
          <p:cNvPr id="20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0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0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0BAFB-CA8F-5585-CF1B-DE3A5409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1.2 </a:t>
            </a:r>
            <a:r>
              <a:rPr lang="hu-HU" sz="3000" b="0" strike="noStrike" spc="-1" dirty="0" err="1">
                <a:solidFill>
                  <a:schemeClr val="dk1"/>
                </a:solidFill>
                <a:latin typeface="Inter"/>
                <a:ea typeface="Inter"/>
              </a:rPr>
              <a:t>Témakifejtés</a:t>
            </a:r>
            <a:endParaRPr lang="hu-HU" sz="3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50E99C-324E-19A9-00BD-60F71C96A7F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3961" y="1800790"/>
            <a:ext cx="4015800" cy="2982960"/>
          </a:xfrm>
        </p:spPr>
        <p:txBody>
          <a:bodyPr>
            <a:normAutofit/>
          </a:bodyPr>
          <a:lstStyle/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Közösségi / fórum jellegű diákoldal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Beépített csevegőfelület diákok között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Kétirányú kommunikáció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Diákönkormányzat ↔ Diák</a:t>
            </a:r>
          </a:p>
          <a:p>
            <a:pPr lvl="1"/>
            <a:r>
              <a:rPr lang="hu-HU" sz="1000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Diák 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↔ Diák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Két modul – közös projekt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Fórum / közösségi oldal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Chat rendszer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Független fejlesztés, összehangolt célok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Egymást kiegészítő funkciók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Valódi csapatmunka, nem elkülönült projektek</a:t>
            </a:r>
            <a:endParaRPr lang="hu-HU" sz="1200" b="0" strike="noStrike" spc="-1" dirty="0">
              <a:solidFill>
                <a:schemeClr val="dk1"/>
              </a:solidFill>
              <a:latin typeface="Raleway" pitchFamily="2" charset="-18"/>
              <a:ea typeface="Raleway"/>
            </a:endParaRPr>
          </a:p>
          <a:p>
            <a:endParaRPr lang="hu-HU" sz="120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4CD95A8-6790-6B70-0FF2-93E432C1AA2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674241" y="1800790"/>
            <a:ext cx="4015800" cy="2982960"/>
          </a:xfrm>
        </p:spPr>
        <p:txBody>
          <a:bodyPr>
            <a:normAutofit/>
          </a:bodyPr>
          <a:lstStyle/>
          <a:p>
            <a:r>
              <a:rPr lang="hu-HU" sz="1200" dirty="0"/>
              <a:t>Profilnévre / képre kattintva: Chat azonnal elérhető</a:t>
            </a:r>
          </a:p>
          <a:p>
            <a:r>
              <a:rPr lang="hu-HU" sz="1200" dirty="0"/>
              <a:t>Bejegyzésnél osztály megjelölése →Automatikus üzenet generálódik a chatben</a:t>
            </a:r>
          </a:p>
          <a:p>
            <a:r>
              <a:rPr lang="hu-HU" sz="1200" dirty="0"/>
              <a:t>Értesítés a megjelölt osztálynak (rendszerüzenetként)</a:t>
            </a:r>
          </a:p>
          <a:p>
            <a:r>
              <a:rPr lang="hu-HU" sz="1200" dirty="0"/>
              <a:t>Két rendszer összhangban kommunikál egymással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DCE157E-1444-5709-2CDB-F9CC171CD7E2}"/>
              </a:ext>
            </a:extLst>
          </p:cNvPr>
          <p:cNvSpPr txBox="1"/>
          <p:nvPr/>
        </p:nvSpPr>
        <p:spPr>
          <a:xfrm>
            <a:off x="453600" y="1356852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Projekt célja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DC8118C-E818-6FA7-D8B0-A0C7C6779A79}"/>
              </a:ext>
            </a:extLst>
          </p:cNvPr>
          <p:cNvSpPr txBox="1"/>
          <p:nvPr/>
        </p:nvSpPr>
        <p:spPr>
          <a:xfrm>
            <a:off x="4674241" y="1308806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Kapcsolódás</a:t>
            </a:r>
          </a:p>
        </p:txBody>
      </p:sp>
    </p:spTree>
    <p:extLst>
      <p:ext uri="{BB962C8B-B14F-4D97-AF65-F5344CB8AC3E}">
        <p14:creationId xmlns:p14="http://schemas.microsoft.com/office/powerpoint/2010/main" val="65133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Felhasználói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4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25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A97B-2E3A-5B5D-983B-5B1366CD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2C9BE21D-C36D-0883-D990-FA187F8DB99F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3CCAC85-4D5B-C197-DBDA-06EA3C88318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2E561D8C-E567-20B5-9044-1DF053449F67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2270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5374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2.1.1 Weboldal bemutatása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537440" cy="2476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szükséges a használathoz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Hibakezelés és visszajelzések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Fórum- és közösségi alapú működés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rgbClr val="FFFFFF"/>
                </a:solidFill>
                <a:latin typeface="Raleway" pitchFamily="2" charset="-18"/>
              </a:rPr>
              <a:t>Privát chat gyors elérhetősége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Kétféle felhasználói szerepkör:</a:t>
            </a:r>
          </a:p>
          <a:p>
            <a:pPr marL="914400" lvl="1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Átlagos felhasználó</a:t>
            </a:r>
          </a:p>
          <a:p>
            <a:pPr marL="914400" lvl="1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Diákönkormányzati tag (DÖK)</a:t>
            </a:r>
          </a:p>
        </p:txBody>
      </p:sp>
      <p:pic>
        <p:nvPicPr>
          <p:cNvPr id="232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33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34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1961-EAAA-57F2-F207-9960428E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9C0152F-7002-402D-545F-82230B5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889038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2.1.2 Rendszerkövetelmények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F8317611-2A2D-CE24-A404-72D2896E4E2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Hardverigény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Internetkapcsolattal rendelkező eszköz (pl. számítógép, tablet, mobiltelefon)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Képernyőszélesség: legalább 1210 pixel, ha az eseménysávot is látni szeretnénk</a:t>
            </a:r>
          </a:p>
          <a:p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Szoftverigény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korszerű böngésző (pl. Google Chrome, Mozilla Firefox, Microsoft Edge,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Safari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)</a:t>
            </a:r>
          </a:p>
          <a:p>
            <a:pPr lvl="1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Operációs rendszer nem kötött – Windows,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macOS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, Linux, Android és iOS is támogatott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4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4239" y="752400"/>
            <a:ext cx="4764241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Használat elkezdése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Böngészőn keresztül érhető el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után belépés szükséges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Profilbeállításban osztály kiválasztása kötelező</a:t>
            </a:r>
          </a:p>
          <a:p>
            <a:pPr marL="857250" lvl="1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Hiány esetén automatikus visszairányítás</a:t>
            </a:r>
          </a:p>
          <a:p>
            <a:pPr marL="857250" lvl="1" indent="-171450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Felhasználó figyelmeztetése megjelenik</a:t>
            </a:r>
            <a:endParaRPr lang="en-US" sz="10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47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48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512</Words>
  <Application>Microsoft Office PowerPoint</Application>
  <PresentationFormat>Diavetítés a képernyőre (16:9 oldalarány)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25</vt:i4>
      </vt:variant>
      <vt:variant>
        <vt:lpstr>Diacímek</vt:lpstr>
      </vt:variant>
      <vt:variant>
        <vt:i4>24</vt:i4>
      </vt:variant>
    </vt:vector>
  </HeadingPairs>
  <TitlesOfParts>
    <vt:vector size="55" baseType="lpstr">
      <vt:lpstr>Arial</vt:lpstr>
      <vt:lpstr>Inter</vt:lpstr>
      <vt:lpstr>OpenSymbol</vt:lpstr>
      <vt:lpstr>Raleway</vt:lpstr>
      <vt:lpstr>Symbol</vt:lpstr>
      <vt:lpstr>Wingdings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Slidesgo Final Pages</vt:lpstr>
      <vt:lpstr>Slidesgo Final Pages</vt:lpstr>
      <vt:lpstr>Webes Diákplatform</vt:lpstr>
      <vt:lpstr>Bevezetés</vt:lpstr>
      <vt:lpstr>1.1 Témaválasztás indoklása</vt:lpstr>
      <vt:lpstr>1.2 Témakifejtés</vt:lpstr>
      <vt:lpstr>Felhasználói dokumentáció</vt:lpstr>
      <vt:lpstr>PowerPoint-bemutató</vt:lpstr>
      <vt:lpstr>2.1.1 Weboldal bemutatása</vt:lpstr>
      <vt:lpstr>2.1.2 Rendszerkövetelmények</vt:lpstr>
      <vt:lpstr>2.1.3 Használat elkezdése</vt:lpstr>
      <vt:lpstr>2.1.3 Általános felhasználók</vt:lpstr>
      <vt:lpstr>2.1.3.1 Elérhető funkciók</vt:lpstr>
      <vt:lpstr>2.1.3.2 Beviteli mezők</vt:lpstr>
      <vt:lpstr>2.1.4 Diákönkormányzati tagok</vt:lpstr>
      <vt:lpstr>2.1.4.1 Extra jogosultságok</vt:lpstr>
      <vt:lpstr>2.1.4.2 Posztolás</vt:lpstr>
      <vt:lpstr>2.1.4.3 Szavazás létrehozása</vt:lpstr>
      <vt:lpstr>2.1.4.4 Esemény sáv kezelése</vt:lpstr>
      <vt:lpstr>PowerPoint-bemutató</vt:lpstr>
      <vt:lpstr>Átirányítás</vt:lpstr>
      <vt:lpstr>Összefoglalás</vt:lpstr>
      <vt:lpstr>2.1.6 Beviteli mezők</vt:lpstr>
      <vt:lpstr>Esemény fül</vt:lpstr>
      <vt:lpstr>PowerPoint-bemutató</vt:lpstr>
      <vt:lpstr>1.3 Célok és célközönség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Kriszti .</cp:lastModifiedBy>
  <cp:revision>6</cp:revision>
  <dcterms:modified xsi:type="dcterms:W3CDTF">2025-04-11T00:05:58Z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2025-03-31T23:08:42Z</dcterms:created>
  <dc:creator>Unknown Creator</dc:creator>
  <dc:description/>
  <dc:language>en-US</dc:language>
  <cp:lastModifiedBy>Unknown Creator</cp:lastModifiedBy>
  <dcterms:modified xsi:type="dcterms:W3CDTF">2025-03-31T23:08:42Z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