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36" r:id="rId2"/>
    <p:sldId id="837" r:id="rId3"/>
    <p:sldId id="838" r:id="rId4"/>
    <p:sldId id="839" r:id="rId5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955" autoAdjust="0"/>
  </p:normalViewPr>
  <p:slideViewPr>
    <p:cSldViewPr>
      <p:cViewPr>
        <p:scale>
          <a:sx n="75" d="100"/>
          <a:sy n="75" d="100"/>
        </p:scale>
        <p:origin x="-1188" y="66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03.06.2018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576000">
              <a:buClrTx/>
              <a:defRPr sz="18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4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loy/cpu-vs-gpu/blob/master/cpu_vs_gpu.pd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force.com/hardware/desktop-gpus/geforce-gtx-titan-x/specifications" TargetMode="External"/><Relationship Id="rId4" Type="http://schemas.openxmlformats.org/officeDocument/2006/relationships/hyperlink" Target="https://ark.intel.com/products/91317/Intel-Xeon-Processor-E5-2699-v4-55M-Cache-2_20-GH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Blockpraktikum </a:t>
            </a:r>
            <a:r>
              <a:rPr lang="de-DE" dirty="0" smtClean="0"/>
              <a:t>Modern Computer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Aufgabensteller</a:t>
            </a:r>
            <a:r>
              <a:rPr lang="de-DE" dirty="0" smtClean="0"/>
              <a:t>:</a:t>
            </a:r>
            <a:r>
              <a:rPr lang="de-DE" dirty="0" smtClean="0"/>
              <a:t> </a:t>
            </a:r>
            <a:r>
              <a:rPr lang="de-DE" dirty="0" smtClean="0"/>
              <a:t>Dr. Gordon </a:t>
            </a:r>
            <a:r>
              <a:rPr lang="de-DE" dirty="0" err="1" smtClean="0"/>
              <a:t>Cichon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smtClean="0"/>
              <a:t>Datum: </a:t>
            </a:r>
            <a:r>
              <a:rPr lang="de-DE" dirty="0" err="1" smtClean="0"/>
              <a:t>xx</a:t>
            </a:r>
            <a:r>
              <a:rPr lang="de-DE" dirty="0" smtClean="0"/>
              <a:t>. Juli 2018 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General-purpose computing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GPU (GPGPU)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Bitzer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vs. CPU: </a:t>
            </a:r>
          </a:p>
          <a:p>
            <a:pPr lvl="1"/>
            <a:r>
              <a:rPr lang="de-DE" dirty="0" smtClean="0"/>
              <a:t>GLOPs: ca. 6,5x</a:t>
            </a:r>
          </a:p>
          <a:p>
            <a:pPr lvl="1"/>
            <a:r>
              <a:rPr lang="de-DE" dirty="0" smtClean="0"/>
              <a:t>Leistungsaufnahme: ca. 1,7x</a:t>
            </a:r>
          </a:p>
          <a:p>
            <a:pPr lvl="1"/>
            <a:r>
              <a:rPr lang="de-DE" dirty="0" smtClean="0"/>
              <a:t>Effizienz: ca. 3,8x</a:t>
            </a:r>
          </a:p>
          <a:p>
            <a:pPr lvl="1"/>
            <a:r>
              <a:rPr lang="de-DE" dirty="0" smtClean="0"/>
              <a:t>B</a:t>
            </a:r>
            <a:r>
              <a:rPr lang="de-DE" dirty="0" smtClean="0"/>
              <a:t>andbreite: ca. 4,3x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1236" y="2642719"/>
            <a:ext cx="5688632" cy="34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82960" y="5731160"/>
            <a:ext cx="572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de-DE" sz="1000" dirty="0" smtClean="0">
                <a:hlinkClick r:id="rId3"/>
              </a:rPr>
              <a:t>https</a:t>
            </a:r>
            <a:r>
              <a:rPr lang="de-DE" sz="1000" dirty="0" smtClean="0">
                <a:hlinkClick r:id="rId3"/>
              </a:rPr>
              <a:t>://</a:t>
            </a:r>
            <a:r>
              <a:rPr lang="de-DE" sz="1000" dirty="0" smtClean="0">
                <a:hlinkClick r:id="rId3"/>
              </a:rPr>
              <a:t>github.com/mgalloy/cpu-vs-gpu/blob/master/cpu_vs_gpu.pdf</a:t>
            </a:r>
            <a:endParaRPr lang="de-DE" sz="1000" dirty="0" smtClean="0"/>
          </a:p>
          <a:p>
            <a:r>
              <a:rPr lang="de-DE" sz="1000" dirty="0" smtClean="0">
                <a:hlinkClick r:id="rId4"/>
              </a:rPr>
              <a:t>https://</a:t>
            </a:r>
            <a:r>
              <a:rPr lang="de-DE" sz="1000" dirty="0" smtClean="0">
                <a:hlinkClick r:id="rId4"/>
              </a:rPr>
              <a:t>ark.intel.com/products/91317/Intel-Xeon-Processor-E5-2699-v4-55M-Cache-2_20-GHz</a:t>
            </a:r>
            <a:endParaRPr lang="de-DE" sz="1000" dirty="0" smtClean="0"/>
          </a:p>
          <a:p>
            <a:r>
              <a:rPr lang="de-DE" sz="1000" dirty="0" smtClean="0">
                <a:hlinkClick r:id="rId5"/>
              </a:rPr>
              <a:t>https://</a:t>
            </a:r>
            <a:r>
              <a:rPr lang="de-DE" sz="1000" dirty="0" smtClean="0">
                <a:hlinkClick r:id="rId5"/>
              </a:rPr>
              <a:t>www.geforce.com/hardware/desktop-gpus/geforce-gtx-titan-x/specifications</a:t>
            </a:r>
            <a:endParaRPr lang="de-DE" sz="1000" dirty="0"/>
          </a:p>
        </p:txBody>
      </p:sp>
      <p:sp>
        <p:nvSpPr>
          <p:cNvPr id="8" name="Textfeld 7"/>
          <p:cNvSpPr txBox="1"/>
          <p:nvPr/>
        </p:nvSpPr>
        <p:spPr>
          <a:xfrm>
            <a:off x="7570936" y="5029587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Max. 145 Watt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7704348" y="2674655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Max. 250 Watt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en-US" sz="1000" dirty="0" smtClean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Architektur:</a:t>
            </a:r>
          </a:p>
          <a:p>
            <a:pPr lvl="1"/>
            <a:r>
              <a:rPr lang="de-DE" dirty="0" smtClean="0"/>
              <a:t>Wenige Kerne mit hoher </a:t>
            </a:r>
            <a:r>
              <a:rPr lang="de-DE" dirty="0" err="1" smtClean="0"/>
              <a:t>single-thread</a:t>
            </a:r>
            <a:r>
              <a:rPr lang="de-DE" dirty="0" smtClean="0"/>
              <a:t> Leistung</a:t>
            </a:r>
          </a:p>
          <a:p>
            <a:pPr lvl="1"/>
            <a:r>
              <a:rPr lang="de-DE" dirty="0" smtClean="0"/>
              <a:t>Wenige Register, aber große, </a:t>
            </a:r>
            <a:r>
              <a:rPr lang="de-DE" dirty="0" smtClean="0"/>
              <a:t>hierarchisch organisierte</a:t>
            </a:r>
            <a:r>
              <a:rPr lang="de-DE" dirty="0" smtClean="0"/>
              <a:t> Caches</a:t>
            </a:r>
          </a:p>
          <a:p>
            <a:pPr lvl="1"/>
            <a:r>
              <a:rPr lang="de-DE" dirty="0" smtClean="0"/>
              <a:t>Ziel: geringe Latenz, schnelle Abarbeitung serieller Tasks</a:t>
            </a:r>
          </a:p>
          <a:p>
            <a:pPr lvl="1"/>
            <a:endParaRPr lang="de-DE" dirty="0"/>
          </a:p>
        </p:txBody>
      </p:sp>
      <p:pic>
        <p:nvPicPr>
          <p:cNvPr id="2050" name="Picture 2" descr="C:\Users\Dominik\Desktop\Paper_Bilder\img3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80424"/>
            <a:ext cx="5040560" cy="3175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inik\Desktop\Paper_Bilder\img3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85308"/>
            <a:ext cx="4439020" cy="49520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en-US" sz="1000" dirty="0" smtClean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77778" y="1340768"/>
            <a:ext cx="8666222" cy="4900641"/>
          </a:xfrm>
        </p:spPr>
        <p:txBody>
          <a:bodyPr/>
          <a:lstStyle/>
          <a:p>
            <a:r>
              <a:rPr lang="de-DE" dirty="0" smtClean="0"/>
              <a:t>G</a:t>
            </a:r>
            <a:r>
              <a:rPr lang="de-DE" dirty="0" smtClean="0"/>
              <a:t>PU Architektur:</a:t>
            </a:r>
          </a:p>
          <a:p>
            <a:pPr lvl="1"/>
            <a:r>
              <a:rPr lang="de-DE" dirty="0" smtClean="0"/>
              <a:t>Viele Kerne </a:t>
            </a:r>
            <a:r>
              <a:rPr lang="de-DE" dirty="0" smtClean="0"/>
              <a:t>mit </a:t>
            </a:r>
            <a:r>
              <a:rPr lang="de-DE" dirty="0" smtClean="0"/>
              <a:t>geringer </a:t>
            </a:r>
            <a:r>
              <a:rPr lang="de-DE" dirty="0" err="1" smtClean="0"/>
              <a:t>single-thread</a:t>
            </a:r>
            <a:r>
              <a:rPr lang="de-DE" dirty="0" smtClean="0"/>
              <a:t> </a:t>
            </a:r>
            <a:r>
              <a:rPr lang="de-DE" dirty="0" smtClean="0"/>
              <a:t>Leistung</a:t>
            </a:r>
          </a:p>
          <a:p>
            <a:pPr lvl="1"/>
            <a:r>
              <a:rPr lang="de-DE" dirty="0" smtClean="0"/>
              <a:t>Viele </a:t>
            </a:r>
            <a:r>
              <a:rPr lang="de-DE" dirty="0" smtClean="0"/>
              <a:t>Register, </a:t>
            </a:r>
            <a:r>
              <a:rPr lang="de-DE" dirty="0" smtClean="0"/>
              <a:t>kleinere Caches</a:t>
            </a:r>
            <a:endParaRPr lang="de-DE" dirty="0" smtClean="0"/>
          </a:p>
          <a:p>
            <a:pPr lvl="1"/>
            <a:r>
              <a:rPr lang="de-DE" dirty="0" smtClean="0"/>
              <a:t>Ziel: </a:t>
            </a:r>
            <a:r>
              <a:rPr lang="de-DE" dirty="0" smtClean="0"/>
              <a:t>hoher Durchsatz ähnlicher Berechnungen</a:t>
            </a:r>
          </a:p>
          <a:p>
            <a:pPr lvl="1"/>
            <a:endParaRPr lang="de-DE" dirty="0"/>
          </a:p>
        </p:txBody>
      </p:sp>
      <p:pic>
        <p:nvPicPr>
          <p:cNvPr id="3075" name="Picture 3" descr="C:\Users\Dominik\Desktop\Paper_Bilder\img3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32956"/>
            <a:ext cx="3795568" cy="2981709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/>
        </p:nvSpPr>
        <p:spPr bwMode="auto">
          <a:xfrm>
            <a:off x="863588" y="3086101"/>
            <a:ext cx="388950" cy="130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6012160" y="1304764"/>
            <a:ext cx="2988332" cy="4932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077" name="Picture 5" descr="Datei:Magnifying-glass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604" y="3140968"/>
            <a:ext cx="1224136" cy="1253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Bildschirmpräsentation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Praesentation_lmu_aktuell</vt:lpstr>
      <vt:lpstr>General-purpose computing  on GPU (GPGPU)</vt:lpstr>
      <vt:lpstr>Motivation und Hintergrund</vt:lpstr>
      <vt:lpstr>Motivation und Hintergrund</vt:lpstr>
      <vt:lpstr>Motivation und Hintergrund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Windows-Benutzer</cp:lastModifiedBy>
  <cp:revision>3393</cp:revision>
  <cp:lastPrinted>2002-10-09T14:32:30Z</cp:lastPrinted>
  <dcterms:created xsi:type="dcterms:W3CDTF">2003-07-21T12:00:07Z</dcterms:created>
  <dcterms:modified xsi:type="dcterms:W3CDTF">2018-06-03T17:02:17Z</dcterms:modified>
</cp:coreProperties>
</file>