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0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7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81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3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60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96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0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26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7C0EE-8039-4C27-894A-A82116E3FFFD}" type="datetimeFigureOut">
              <a:rPr lang="de-DE" smtClean="0"/>
              <a:t>12.02.2022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D23C-E7F1-4B02-AA0E-35AC775CB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/>
          <p:cNvGrpSpPr/>
          <p:nvPr/>
        </p:nvGrpSpPr>
        <p:grpSpPr>
          <a:xfrm>
            <a:off x="4477219" y="293298"/>
            <a:ext cx="2873828" cy="6462633"/>
            <a:chOff x="4864591" y="2683500"/>
            <a:chExt cx="1483202" cy="3769778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3" t="37944" r="59867" b="9734"/>
            <a:stretch/>
          </p:blipFill>
          <p:spPr>
            <a:xfrm>
              <a:off x="4864591" y="2683500"/>
              <a:ext cx="1483202" cy="3769778"/>
            </a:xfrm>
            <a:prstGeom prst="rect">
              <a:avLst/>
            </a:prstGeom>
          </p:spPr>
        </p:pic>
        <p:cxnSp>
          <p:nvCxnSpPr>
            <p:cNvPr id="40" name="Gerade Verbindung mit Pfeil 39"/>
            <p:cNvCxnSpPr/>
            <p:nvPr/>
          </p:nvCxnSpPr>
          <p:spPr>
            <a:xfrm>
              <a:off x="5142060" y="5941254"/>
              <a:ext cx="96291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5145164" y="5406379"/>
              <a:ext cx="14255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Gerader Verbinder 15"/>
          <p:cNvCxnSpPr/>
          <p:nvPr/>
        </p:nvCxnSpPr>
        <p:spPr>
          <a:xfrm>
            <a:off x="5307460" y="293298"/>
            <a:ext cx="0" cy="6462633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011449" y="296231"/>
            <a:ext cx="0" cy="6462633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895697" y="302090"/>
            <a:ext cx="0" cy="6453841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3643654" y="6037398"/>
            <a:ext cx="2340000" cy="720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Total-systolic period = 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between R wave and end-flow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643654" y="4083426"/>
            <a:ext cx="234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Pre-ejection period = 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between R wave and flow-onset 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3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feoberho</dc:creator>
  <cp:lastModifiedBy>Dominik</cp:lastModifiedBy>
  <cp:revision>10</cp:revision>
  <dcterms:created xsi:type="dcterms:W3CDTF">2022-01-22T13:12:12Z</dcterms:created>
  <dcterms:modified xsi:type="dcterms:W3CDTF">2022-02-12T10:30:41Z</dcterms:modified>
</cp:coreProperties>
</file>