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E06D8-32B3-DE7A-05F2-32513A0F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62E6FD-211E-629A-36A9-9929D2F8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80544-1099-88CA-8AEE-75B01246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E8049-7A40-113E-A3D1-F9C690F2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6F1B5-A0EB-202E-112B-CBED21B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BF999-6E60-85C4-108A-BB0539A5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F96DD-089D-86F8-85E1-F9833656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51B041-D913-4CC6-7496-1A164A8A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BE162-4BC8-1295-B959-B6387D09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402F5-EABC-8D52-DABC-F0F27FD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B065E-E77C-B994-8883-60AE616D8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296138-5E1A-8FE0-C435-E19FE127C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A2D73-990A-7AFF-B20F-208EDE6F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380D1-D212-43EB-9432-4D0A4241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05CE-CF84-DC9C-E8F7-C04CEB69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4E830-4FFF-4793-607F-0970741B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E552-CA08-6E95-5BB2-7E410B36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14450-5607-E229-FAC0-EB1577CE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D3D88-0C79-245C-0FB5-38B45D58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220D4-F099-A8A5-D629-0E1A58C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93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6BE99-6BAB-80F9-465C-EF08A86D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2C994-1AA3-EA6A-114A-1BCB4F30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B90CE-8494-DABF-2F59-E2BCAC4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CEF3F-C038-CFF4-4039-16137C2D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50D95-CD49-57D9-9F36-EDE994FD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C12CC-613D-4EA4-5F2D-6DA54CD4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7EA9-8AD5-AF76-847B-4113A7B9B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F362EB-1B61-1A27-AA1F-D38A1F30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5245E0-6FC1-C400-5B68-5ACB273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F706C-F2B6-5667-6F05-DB71D265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3ED5B-5A66-8CCD-FF56-6D134DA6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1E31-8F26-CB64-8CAB-1DDA0A6D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02C2F-164A-D39E-4CF5-98DEB1B3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891D07-C05E-3110-DBBE-0D567BC3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34578F-5D5B-A866-C606-9BC8DACF9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34B528-C1BE-A7A7-9420-48BE95FC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952793-F38D-9E89-C904-8711085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AC807E-1C71-79A3-B0CA-012EC70D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469E01-CF23-B489-158F-90C8893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AFCEE-858C-4D54-A456-8B207593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9408F2-BA01-CA99-26AC-B735E3E3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4B858D-3516-8182-D4C4-C16BA0F7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ACC7FB-66AE-8A16-C15C-DBD5F8EF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D57677-202A-5FD1-A90D-F81CC5A0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E149F-6F73-8375-9572-E2BA288B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119741-4FA7-8943-2A59-1493ABD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556AD-6EF7-7366-9592-9758E1BA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6DC16-2C8B-3536-F6FC-03243F10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4C3A90-E16E-8276-32F6-51321B94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59223-CE14-B9D0-43E6-1CCBB31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ACD73-E0C6-5564-0DDD-89279F4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ED172-E9CB-3585-BC25-B6B4ED8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4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9AAA1-D8BA-F59D-D537-4D63DAF7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948EFF-923C-248D-92A2-F5B71655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430B77-45AC-1F4D-1D5C-CF6E2AEB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3DBB1-E83C-40E4-4B02-271C0F80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C1A06-9911-BED6-B0ED-3217A7A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F509-FE33-21C6-0469-1CFCAD64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F8628B-3CA8-FDCD-0140-84BFC512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609D0-94D3-43A2-C484-DE617A64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E410C-CF76-4B9B-7390-EA44CED96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DA98-D5EF-43AA-95F9-7C37224A8C4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3EE2A-4FDA-59DC-F5C1-4805CD5FA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E283-B8E5-1B94-A628-9C2BD2F20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C496-667B-4CC6-AA62-09E3E3F409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EE5FA-A055-3937-1F27-92079A7E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Übung01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3EC8C-99FE-39F9-2BAA-F5DE6E8D1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E9E1BA-E0A7-946D-1160-20DF15F42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0"/>
          <a:stretch/>
        </p:blipFill>
        <p:spPr>
          <a:xfrm>
            <a:off x="0" y="715992"/>
            <a:ext cx="12192000" cy="56982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2ABF30-8758-627C-85A4-3A515B8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Spotmarktpreise DE 2021</a:t>
            </a:r>
          </a:p>
        </p:txBody>
      </p:sp>
    </p:spTree>
    <p:extLst>
      <p:ext uri="{BB962C8B-B14F-4D97-AF65-F5344CB8AC3E}">
        <p14:creationId xmlns:p14="http://schemas.microsoft.com/office/powerpoint/2010/main" val="4164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181E5-9A76-5B90-A8FE-14E1DFC9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Schaut euch die Spotmarktpreise von 2021 an. Wie würden sich diese auf eure Situation als Wind- bzw. </a:t>
            </a:r>
            <a:r>
              <a:rPr lang="de-DE" sz="2400" dirty="0" err="1"/>
              <a:t>PV-Anlagenbesitzer:in</a:t>
            </a:r>
            <a:r>
              <a:rPr lang="de-DE" sz="2400" dirty="0"/>
              <a:t> auswirken (keine Berechnungen notwendig)?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8349B-D686-CDF5-6CD6-2401315F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53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181E5-9A76-5B90-A8FE-14E1DFC9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Wie wird sich eurer Meinung nach der Börsenstrompreis bei (i) sehr hohen Anteilen erneuerbarer Energien und bei (ii) einem gestiegenen CO2-Preis verändern?</a:t>
            </a:r>
            <a:endParaRPr lang="de-DE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8349B-D686-CDF5-6CD6-2401315F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(i):</a:t>
            </a:r>
          </a:p>
          <a:p>
            <a:pPr lvl="1"/>
            <a:r>
              <a:rPr lang="de-DE" dirty="0"/>
              <a:t>Hohe Volatilität bezüglich des Preises</a:t>
            </a:r>
          </a:p>
          <a:p>
            <a:pPr lvl="2"/>
            <a:r>
              <a:rPr lang="de-DE" dirty="0"/>
              <a:t>Sehr geringe Preise bei Sonne/Wind</a:t>
            </a:r>
          </a:p>
          <a:p>
            <a:pPr lvl="2"/>
            <a:r>
              <a:rPr lang="de-DE" dirty="0"/>
              <a:t>Hohe Preise im Winter</a:t>
            </a:r>
          </a:p>
          <a:p>
            <a:pPr lvl="1"/>
            <a:r>
              <a:rPr lang="de-DE" dirty="0"/>
              <a:t>Hoher Anteil des Strompreises auf Speicherkosten zurückzuführen</a:t>
            </a:r>
          </a:p>
          <a:p>
            <a:pPr lvl="1"/>
            <a:r>
              <a:rPr lang="de-DE" dirty="0"/>
              <a:t>Zukunft: Speicherkosten &gt; Erzeugungskosten</a:t>
            </a:r>
          </a:p>
          <a:p>
            <a:pPr lvl="1"/>
            <a:endParaRPr lang="de-DE" dirty="0"/>
          </a:p>
          <a:p>
            <a:r>
              <a:rPr lang="de-DE" dirty="0"/>
              <a:t>(ii):</a:t>
            </a:r>
          </a:p>
          <a:p>
            <a:pPr lvl="1"/>
            <a:r>
              <a:rPr lang="de-DE" dirty="0"/>
              <a:t>Ähnliche bzw. gleiche Entwicklung</a:t>
            </a:r>
          </a:p>
          <a:p>
            <a:pPr lvl="1"/>
            <a:r>
              <a:rPr lang="de-DE" dirty="0"/>
              <a:t>Bei großer Verfügbarkeit von EE </a:t>
            </a:r>
            <a:r>
              <a:rPr lang="de-DE" dirty="0">
                <a:sym typeface="Wingdings" panose="05000000000000000000" pitchFamily="2" charset="2"/>
              </a:rPr>
              <a:t> geringe CO2 Preise  geringe Strompreise</a:t>
            </a:r>
          </a:p>
          <a:p>
            <a:pPr lvl="1"/>
            <a:r>
              <a:rPr lang="de-DE" dirty="0"/>
              <a:t>Kein EE </a:t>
            </a:r>
            <a:r>
              <a:rPr lang="de-DE" dirty="0">
                <a:sym typeface="Wingdings" panose="05000000000000000000" pitchFamily="2" charset="2"/>
              </a:rPr>
              <a:t> Anstieg konventioneller Erzeugung  hohe CO2 Preise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40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Übung01</vt:lpstr>
      <vt:lpstr>Spotmarktpreise DE 2021</vt:lpstr>
      <vt:lpstr>Schaut euch die Spotmarktpreise von 2021 an. Wie würden sich diese auf eure Situation als Wind- bzw. PV-Anlagenbesitzer:in auswirken (keine Berechnungen notwendig)?</vt:lpstr>
      <vt:lpstr>Wie wird sich eurer Meinung nach der Börsenstrompreis bei (i) sehr hohen Anteilen erneuerbarer Energien und bei (ii) einem gestiegenen CO2-Preis verändern?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Übung01</dc:title>
  <dc:creator>Dominik</dc:creator>
  <cp:lastModifiedBy>Dominik</cp:lastModifiedBy>
  <cp:revision>2</cp:revision>
  <dcterms:created xsi:type="dcterms:W3CDTF">2022-11-29T14:40:42Z</dcterms:created>
  <dcterms:modified xsi:type="dcterms:W3CDTF">2022-11-29T14:54:12Z</dcterms:modified>
</cp:coreProperties>
</file>