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256" r:id="rId5"/>
    <p:sldId id="264" r:id="rId6"/>
    <p:sldId id="257" r:id="rId7"/>
    <p:sldId id="258" r:id="rId8"/>
    <p:sldId id="259" r:id="rId9"/>
    <p:sldId id="260" r:id="rId10"/>
    <p:sldId id="261" r:id="rId11"/>
    <p:sldId id="262"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236FB-57EC-900A-BEDA-EF8F39A5281F}" v="76" dt="2024-09-27T12:12:25.1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15"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CD6AD4-62B7-4932-9143-BF042DA6AF9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46B593E-1DC9-49DF-B83D-1D1317855A6B}">
      <dgm:prSet/>
      <dgm:spPr/>
      <dgm:t>
        <a:bodyPr/>
        <a:lstStyle/>
        <a:p>
          <a:pPr rtl="0"/>
          <a:r>
            <a:rPr lang="de-DE" dirty="0"/>
            <a:t>Bau eines </a:t>
          </a:r>
          <a:r>
            <a:rPr lang="de-DE" dirty="0" err="1"/>
            <a:t>Grundkonstruktes</a:t>
          </a:r>
          <a:endParaRPr lang="en-US" dirty="0"/>
        </a:p>
      </dgm:t>
    </dgm:pt>
    <dgm:pt modelId="{5A034469-27BC-4963-BD0D-08792D2B0791}" type="parTrans" cxnId="{B5839166-A7E7-4529-8BC7-B2C69755BF72}">
      <dgm:prSet/>
      <dgm:spPr/>
      <dgm:t>
        <a:bodyPr/>
        <a:lstStyle/>
        <a:p>
          <a:endParaRPr lang="en-US"/>
        </a:p>
      </dgm:t>
    </dgm:pt>
    <dgm:pt modelId="{A29F9622-250A-418D-AAF6-AE43665650D5}" type="sibTrans" cxnId="{B5839166-A7E7-4529-8BC7-B2C69755BF72}">
      <dgm:prSet/>
      <dgm:spPr/>
      <dgm:t>
        <a:bodyPr/>
        <a:lstStyle/>
        <a:p>
          <a:endParaRPr lang="en-US"/>
        </a:p>
      </dgm:t>
    </dgm:pt>
    <dgm:pt modelId="{DF878018-FE09-4743-AA68-784416D84AFD}">
      <dgm:prSet/>
      <dgm:spPr/>
      <dgm:t>
        <a:bodyPr/>
        <a:lstStyle/>
        <a:p>
          <a:pPr rtl="0"/>
          <a:r>
            <a:rPr lang="de-DE" dirty="0"/>
            <a:t>Motor zusammensetzen/ansteuern</a:t>
          </a:r>
          <a:r>
            <a:rPr lang="de-DE" dirty="0">
              <a:latin typeface="Calibri Light" panose="020F0302020204030204"/>
            </a:rPr>
            <a:t> </a:t>
          </a:r>
          <a:endParaRPr lang="en-US" dirty="0"/>
        </a:p>
      </dgm:t>
    </dgm:pt>
    <dgm:pt modelId="{E7CDB521-883D-4E05-989C-1086427E3CB4}" type="parTrans" cxnId="{4C3AAE0F-9739-43CC-A351-EBAEA1422E60}">
      <dgm:prSet/>
      <dgm:spPr/>
      <dgm:t>
        <a:bodyPr/>
        <a:lstStyle/>
        <a:p>
          <a:endParaRPr lang="en-US"/>
        </a:p>
      </dgm:t>
    </dgm:pt>
    <dgm:pt modelId="{8EBA8116-6A57-4E1D-A4B7-158746F24CDF}" type="sibTrans" cxnId="{4C3AAE0F-9739-43CC-A351-EBAEA1422E60}">
      <dgm:prSet/>
      <dgm:spPr/>
      <dgm:t>
        <a:bodyPr/>
        <a:lstStyle/>
        <a:p>
          <a:endParaRPr lang="en-US"/>
        </a:p>
      </dgm:t>
    </dgm:pt>
    <dgm:pt modelId="{1B3309C6-CCB3-4E18-810D-044ADE49B95F}">
      <dgm:prSet/>
      <dgm:spPr/>
      <dgm:t>
        <a:bodyPr/>
        <a:lstStyle/>
        <a:p>
          <a:pPr rtl="0"/>
          <a:r>
            <a:rPr lang="de-DE" dirty="0"/>
            <a:t>Sensoren ansteuern/Daten auslesen</a:t>
          </a:r>
          <a:endParaRPr lang="en-US" dirty="0"/>
        </a:p>
      </dgm:t>
    </dgm:pt>
    <dgm:pt modelId="{1C22E44F-6602-4E57-B744-0B939D73F754}" type="parTrans" cxnId="{A1337389-7BCE-49A3-B266-4AD8A3727E19}">
      <dgm:prSet/>
      <dgm:spPr/>
      <dgm:t>
        <a:bodyPr/>
        <a:lstStyle/>
        <a:p>
          <a:endParaRPr lang="en-US"/>
        </a:p>
      </dgm:t>
    </dgm:pt>
    <dgm:pt modelId="{D96470DC-CBC8-40AC-B9DC-E3A014371AA0}" type="sibTrans" cxnId="{A1337389-7BCE-49A3-B266-4AD8A3727E19}">
      <dgm:prSet/>
      <dgm:spPr/>
      <dgm:t>
        <a:bodyPr/>
        <a:lstStyle/>
        <a:p>
          <a:endParaRPr lang="en-US"/>
        </a:p>
      </dgm:t>
    </dgm:pt>
    <dgm:pt modelId="{EA2A066D-292B-405D-96E4-33195A780123}">
      <dgm:prSet/>
      <dgm:spPr/>
      <dgm:t>
        <a:bodyPr/>
        <a:lstStyle/>
        <a:p>
          <a:pPr rtl="0"/>
          <a:r>
            <a:rPr lang="de-DE" dirty="0"/>
            <a:t>Zusammensetzung der Elektronischen Schaltung</a:t>
          </a:r>
          <a:endParaRPr lang="en-US" dirty="0"/>
        </a:p>
      </dgm:t>
    </dgm:pt>
    <dgm:pt modelId="{793C97CD-024B-4078-BFCC-D5E7CC50205D}" type="parTrans" cxnId="{60844AF1-DA2C-4B33-80DB-B676AC5C1293}">
      <dgm:prSet/>
      <dgm:spPr/>
      <dgm:t>
        <a:bodyPr/>
        <a:lstStyle/>
        <a:p>
          <a:endParaRPr lang="en-US"/>
        </a:p>
      </dgm:t>
    </dgm:pt>
    <dgm:pt modelId="{DF03AE3C-58F5-4BC8-9821-B00D0EDE30F7}" type="sibTrans" cxnId="{60844AF1-DA2C-4B33-80DB-B676AC5C1293}">
      <dgm:prSet/>
      <dgm:spPr/>
      <dgm:t>
        <a:bodyPr/>
        <a:lstStyle/>
        <a:p>
          <a:endParaRPr lang="en-US"/>
        </a:p>
      </dgm:t>
    </dgm:pt>
    <dgm:pt modelId="{8EA2E366-BD9C-401F-93F7-DB5EB3B2EF64}">
      <dgm:prSet/>
      <dgm:spPr/>
      <dgm:t>
        <a:bodyPr/>
        <a:lstStyle/>
        <a:p>
          <a:pPr rtl="0"/>
          <a:r>
            <a:rPr lang="de-DE" dirty="0"/>
            <a:t>Programmierung auf Basis eines Arduino erstellen</a:t>
          </a:r>
          <a:r>
            <a:rPr lang="de-DE" dirty="0">
              <a:latin typeface="Calibri Light" panose="020F0302020204030204"/>
            </a:rPr>
            <a:t> </a:t>
          </a:r>
        </a:p>
      </dgm:t>
    </dgm:pt>
    <dgm:pt modelId="{327F92D9-6E5D-41BE-A698-034472A01906}" type="parTrans" cxnId="{AB60B7DF-1BAC-4344-8A14-FE118BADFA33}">
      <dgm:prSet/>
      <dgm:spPr/>
      <dgm:t>
        <a:bodyPr/>
        <a:lstStyle/>
        <a:p>
          <a:endParaRPr lang="en-US"/>
        </a:p>
      </dgm:t>
    </dgm:pt>
    <dgm:pt modelId="{000D83C3-EED2-44A3-ACAD-100E264377B9}" type="sibTrans" cxnId="{AB60B7DF-1BAC-4344-8A14-FE118BADFA33}">
      <dgm:prSet/>
      <dgm:spPr/>
      <dgm:t>
        <a:bodyPr/>
        <a:lstStyle/>
        <a:p>
          <a:endParaRPr lang="en-US"/>
        </a:p>
      </dgm:t>
    </dgm:pt>
    <dgm:pt modelId="{681C42BB-0574-482A-92E9-D04BEA743E38}" type="pres">
      <dgm:prSet presAssocID="{18CD6AD4-62B7-4932-9143-BF042DA6AF9A}" presName="vert0" presStyleCnt="0">
        <dgm:presLayoutVars>
          <dgm:dir/>
          <dgm:animOne val="branch"/>
          <dgm:animLvl val="lvl"/>
        </dgm:presLayoutVars>
      </dgm:prSet>
      <dgm:spPr/>
    </dgm:pt>
    <dgm:pt modelId="{1493C310-2824-4B34-BEB4-13C163760042}" type="pres">
      <dgm:prSet presAssocID="{C46B593E-1DC9-49DF-B83D-1D1317855A6B}" presName="thickLine" presStyleLbl="alignNode1" presStyleIdx="0" presStyleCnt="5"/>
      <dgm:spPr/>
    </dgm:pt>
    <dgm:pt modelId="{47325B70-18FC-40EB-8F79-98DF6B8E2A86}" type="pres">
      <dgm:prSet presAssocID="{C46B593E-1DC9-49DF-B83D-1D1317855A6B}" presName="horz1" presStyleCnt="0"/>
      <dgm:spPr/>
    </dgm:pt>
    <dgm:pt modelId="{8A705EB3-D34D-413E-90ED-CCEC9249D0D6}" type="pres">
      <dgm:prSet presAssocID="{C46B593E-1DC9-49DF-B83D-1D1317855A6B}" presName="tx1" presStyleLbl="revTx" presStyleIdx="0" presStyleCnt="5"/>
      <dgm:spPr/>
    </dgm:pt>
    <dgm:pt modelId="{077EB7A3-B257-4BB3-89B7-0BB3FAE8741C}" type="pres">
      <dgm:prSet presAssocID="{C46B593E-1DC9-49DF-B83D-1D1317855A6B}" presName="vert1" presStyleCnt="0"/>
      <dgm:spPr/>
    </dgm:pt>
    <dgm:pt modelId="{0146AEA9-2CAB-43A6-A27A-2A0C28BA436F}" type="pres">
      <dgm:prSet presAssocID="{DF878018-FE09-4743-AA68-784416D84AFD}" presName="thickLine" presStyleLbl="alignNode1" presStyleIdx="1" presStyleCnt="5"/>
      <dgm:spPr/>
    </dgm:pt>
    <dgm:pt modelId="{C7EDE329-7AA9-482D-8266-25E0C0FAF3E0}" type="pres">
      <dgm:prSet presAssocID="{DF878018-FE09-4743-AA68-784416D84AFD}" presName="horz1" presStyleCnt="0"/>
      <dgm:spPr/>
    </dgm:pt>
    <dgm:pt modelId="{E39DF127-6221-4C15-B638-2E7BEF51951F}" type="pres">
      <dgm:prSet presAssocID="{DF878018-FE09-4743-AA68-784416D84AFD}" presName="tx1" presStyleLbl="revTx" presStyleIdx="1" presStyleCnt="5"/>
      <dgm:spPr/>
    </dgm:pt>
    <dgm:pt modelId="{6F028494-32E2-4709-B656-DE50353ACD24}" type="pres">
      <dgm:prSet presAssocID="{DF878018-FE09-4743-AA68-784416D84AFD}" presName="vert1" presStyleCnt="0"/>
      <dgm:spPr/>
    </dgm:pt>
    <dgm:pt modelId="{E16FA5D9-F488-4282-B309-8E02EED40090}" type="pres">
      <dgm:prSet presAssocID="{1B3309C6-CCB3-4E18-810D-044ADE49B95F}" presName="thickLine" presStyleLbl="alignNode1" presStyleIdx="2" presStyleCnt="5"/>
      <dgm:spPr/>
    </dgm:pt>
    <dgm:pt modelId="{28DCFA7D-3EAE-42B1-85AE-CA1155468F33}" type="pres">
      <dgm:prSet presAssocID="{1B3309C6-CCB3-4E18-810D-044ADE49B95F}" presName="horz1" presStyleCnt="0"/>
      <dgm:spPr/>
    </dgm:pt>
    <dgm:pt modelId="{7DE675AE-F8AA-4AFA-83C1-396FC0874F98}" type="pres">
      <dgm:prSet presAssocID="{1B3309C6-CCB3-4E18-810D-044ADE49B95F}" presName="tx1" presStyleLbl="revTx" presStyleIdx="2" presStyleCnt="5"/>
      <dgm:spPr/>
    </dgm:pt>
    <dgm:pt modelId="{1B8C674A-919D-43CC-A8A7-49A363003D11}" type="pres">
      <dgm:prSet presAssocID="{1B3309C6-CCB3-4E18-810D-044ADE49B95F}" presName="vert1" presStyleCnt="0"/>
      <dgm:spPr/>
    </dgm:pt>
    <dgm:pt modelId="{A891382C-3CB0-4DE3-A6E7-9865E2854DA9}" type="pres">
      <dgm:prSet presAssocID="{EA2A066D-292B-405D-96E4-33195A780123}" presName="thickLine" presStyleLbl="alignNode1" presStyleIdx="3" presStyleCnt="5"/>
      <dgm:spPr/>
    </dgm:pt>
    <dgm:pt modelId="{C39AF3A8-0E70-4133-A6A4-FAEA499644A1}" type="pres">
      <dgm:prSet presAssocID="{EA2A066D-292B-405D-96E4-33195A780123}" presName="horz1" presStyleCnt="0"/>
      <dgm:spPr/>
    </dgm:pt>
    <dgm:pt modelId="{F9317229-D90C-4E08-AD81-FB1B2E5AD778}" type="pres">
      <dgm:prSet presAssocID="{EA2A066D-292B-405D-96E4-33195A780123}" presName="tx1" presStyleLbl="revTx" presStyleIdx="3" presStyleCnt="5"/>
      <dgm:spPr/>
    </dgm:pt>
    <dgm:pt modelId="{221A3E75-F5B6-413D-B571-CF404723A34B}" type="pres">
      <dgm:prSet presAssocID="{EA2A066D-292B-405D-96E4-33195A780123}" presName="vert1" presStyleCnt="0"/>
      <dgm:spPr/>
    </dgm:pt>
    <dgm:pt modelId="{6B5CB0D1-4940-4D2C-A0B5-78C51BA79380}" type="pres">
      <dgm:prSet presAssocID="{8EA2E366-BD9C-401F-93F7-DB5EB3B2EF64}" presName="thickLine" presStyleLbl="alignNode1" presStyleIdx="4" presStyleCnt="5"/>
      <dgm:spPr/>
    </dgm:pt>
    <dgm:pt modelId="{BD035FF8-553B-4D7D-BAC8-F3B4D240F136}" type="pres">
      <dgm:prSet presAssocID="{8EA2E366-BD9C-401F-93F7-DB5EB3B2EF64}" presName="horz1" presStyleCnt="0"/>
      <dgm:spPr/>
    </dgm:pt>
    <dgm:pt modelId="{24E9EAD8-A8CE-4328-B1AA-9D9F168DFC6A}" type="pres">
      <dgm:prSet presAssocID="{8EA2E366-BD9C-401F-93F7-DB5EB3B2EF64}" presName="tx1" presStyleLbl="revTx" presStyleIdx="4" presStyleCnt="5"/>
      <dgm:spPr/>
    </dgm:pt>
    <dgm:pt modelId="{7D18143E-03BE-4A43-89AE-89F9A68C5D33}" type="pres">
      <dgm:prSet presAssocID="{8EA2E366-BD9C-401F-93F7-DB5EB3B2EF64}" presName="vert1" presStyleCnt="0"/>
      <dgm:spPr/>
    </dgm:pt>
  </dgm:ptLst>
  <dgm:cxnLst>
    <dgm:cxn modelId="{4C3AAE0F-9739-43CC-A351-EBAEA1422E60}" srcId="{18CD6AD4-62B7-4932-9143-BF042DA6AF9A}" destId="{DF878018-FE09-4743-AA68-784416D84AFD}" srcOrd="1" destOrd="0" parTransId="{E7CDB521-883D-4E05-989C-1086427E3CB4}" sibTransId="{8EBA8116-6A57-4E1D-A4B7-158746F24CDF}"/>
    <dgm:cxn modelId="{562B8012-A80A-4FF6-B9D9-6D12275801A0}" type="presOf" srcId="{8EA2E366-BD9C-401F-93F7-DB5EB3B2EF64}" destId="{24E9EAD8-A8CE-4328-B1AA-9D9F168DFC6A}" srcOrd="0" destOrd="0" presId="urn:microsoft.com/office/officeart/2008/layout/LinedList"/>
    <dgm:cxn modelId="{12D92A3A-F1D1-458A-8A32-F75869B0FF9D}" type="presOf" srcId="{1B3309C6-CCB3-4E18-810D-044ADE49B95F}" destId="{7DE675AE-F8AA-4AFA-83C1-396FC0874F98}" srcOrd="0" destOrd="0" presId="urn:microsoft.com/office/officeart/2008/layout/LinedList"/>
    <dgm:cxn modelId="{B5839166-A7E7-4529-8BC7-B2C69755BF72}" srcId="{18CD6AD4-62B7-4932-9143-BF042DA6AF9A}" destId="{C46B593E-1DC9-49DF-B83D-1D1317855A6B}" srcOrd="0" destOrd="0" parTransId="{5A034469-27BC-4963-BD0D-08792D2B0791}" sibTransId="{A29F9622-250A-418D-AAF6-AE43665650D5}"/>
    <dgm:cxn modelId="{A1337389-7BCE-49A3-B266-4AD8A3727E19}" srcId="{18CD6AD4-62B7-4932-9143-BF042DA6AF9A}" destId="{1B3309C6-CCB3-4E18-810D-044ADE49B95F}" srcOrd="2" destOrd="0" parTransId="{1C22E44F-6602-4E57-B744-0B939D73F754}" sibTransId="{D96470DC-CBC8-40AC-B9DC-E3A014371AA0}"/>
    <dgm:cxn modelId="{D45048CF-F9AD-427C-8710-1A4D0F9B12F3}" type="presOf" srcId="{EA2A066D-292B-405D-96E4-33195A780123}" destId="{F9317229-D90C-4E08-AD81-FB1B2E5AD778}" srcOrd="0" destOrd="0" presId="urn:microsoft.com/office/officeart/2008/layout/LinedList"/>
    <dgm:cxn modelId="{AB60B7DF-1BAC-4344-8A14-FE118BADFA33}" srcId="{18CD6AD4-62B7-4932-9143-BF042DA6AF9A}" destId="{8EA2E366-BD9C-401F-93F7-DB5EB3B2EF64}" srcOrd="4" destOrd="0" parTransId="{327F92D9-6E5D-41BE-A698-034472A01906}" sibTransId="{000D83C3-EED2-44A3-ACAD-100E264377B9}"/>
    <dgm:cxn modelId="{C7C6EEE0-8133-47A1-AB2B-B73088E1239F}" type="presOf" srcId="{DF878018-FE09-4743-AA68-784416D84AFD}" destId="{E39DF127-6221-4C15-B638-2E7BEF51951F}" srcOrd="0" destOrd="0" presId="urn:microsoft.com/office/officeart/2008/layout/LinedList"/>
    <dgm:cxn modelId="{C1E882F0-A4F4-4A98-95F6-2DC4D280F4BF}" type="presOf" srcId="{18CD6AD4-62B7-4932-9143-BF042DA6AF9A}" destId="{681C42BB-0574-482A-92E9-D04BEA743E38}" srcOrd="0" destOrd="0" presId="urn:microsoft.com/office/officeart/2008/layout/LinedList"/>
    <dgm:cxn modelId="{60844AF1-DA2C-4B33-80DB-B676AC5C1293}" srcId="{18CD6AD4-62B7-4932-9143-BF042DA6AF9A}" destId="{EA2A066D-292B-405D-96E4-33195A780123}" srcOrd="3" destOrd="0" parTransId="{793C97CD-024B-4078-BFCC-D5E7CC50205D}" sibTransId="{DF03AE3C-58F5-4BC8-9821-B00D0EDE30F7}"/>
    <dgm:cxn modelId="{566ED7F6-610A-452B-ADF8-6A6AD915960B}" type="presOf" srcId="{C46B593E-1DC9-49DF-B83D-1D1317855A6B}" destId="{8A705EB3-D34D-413E-90ED-CCEC9249D0D6}" srcOrd="0" destOrd="0" presId="urn:microsoft.com/office/officeart/2008/layout/LinedList"/>
    <dgm:cxn modelId="{C98BA473-4080-460E-916C-B63B7EB68EE3}" type="presParOf" srcId="{681C42BB-0574-482A-92E9-D04BEA743E38}" destId="{1493C310-2824-4B34-BEB4-13C163760042}" srcOrd="0" destOrd="0" presId="urn:microsoft.com/office/officeart/2008/layout/LinedList"/>
    <dgm:cxn modelId="{3E6F2BD2-6D7E-4B6A-AC75-F99786AC85AC}" type="presParOf" srcId="{681C42BB-0574-482A-92E9-D04BEA743E38}" destId="{47325B70-18FC-40EB-8F79-98DF6B8E2A86}" srcOrd="1" destOrd="0" presId="urn:microsoft.com/office/officeart/2008/layout/LinedList"/>
    <dgm:cxn modelId="{D8C7D4F9-F475-49AA-860B-B2EC4EA5F0B2}" type="presParOf" srcId="{47325B70-18FC-40EB-8F79-98DF6B8E2A86}" destId="{8A705EB3-D34D-413E-90ED-CCEC9249D0D6}" srcOrd="0" destOrd="0" presId="urn:microsoft.com/office/officeart/2008/layout/LinedList"/>
    <dgm:cxn modelId="{DFC5C28E-BAF0-44AB-A367-B3D22E914CDC}" type="presParOf" srcId="{47325B70-18FC-40EB-8F79-98DF6B8E2A86}" destId="{077EB7A3-B257-4BB3-89B7-0BB3FAE8741C}" srcOrd="1" destOrd="0" presId="urn:microsoft.com/office/officeart/2008/layout/LinedList"/>
    <dgm:cxn modelId="{D9EB7408-40C6-421D-9582-A52A97AA267B}" type="presParOf" srcId="{681C42BB-0574-482A-92E9-D04BEA743E38}" destId="{0146AEA9-2CAB-43A6-A27A-2A0C28BA436F}" srcOrd="2" destOrd="0" presId="urn:microsoft.com/office/officeart/2008/layout/LinedList"/>
    <dgm:cxn modelId="{C87B5E25-6BBC-47C6-9E23-8B218599ED69}" type="presParOf" srcId="{681C42BB-0574-482A-92E9-D04BEA743E38}" destId="{C7EDE329-7AA9-482D-8266-25E0C0FAF3E0}" srcOrd="3" destOrd="0" presId="urn:microsoft.com/office/officeart/2008/layout/LinedList"/>
    <dgm:cxn modelId="{F3550744-9EEF-42E0-9B78-D3DE06D7A2F4}" type="presParOf" srcId="{C7EDE329-7AA9-482D-8266-25E0C0FAF3E0}" destId="{E39DF127-6221-4C15-B638-2E7BEF51951F}" srcOrd="0" destOrd="0" presId="urn:microsoft.com/office/officeart/2008/layout/LinedList"/>
    <dgm:cxn modelId="{F513BF1A-690C-4954-A329-03F8E65C7CB5}" type="presParOf" srcId="{C7EDE329-7AA9-482D-8266-25E0C0FAF3E0}" destId="{6F028494-32E2-4709-B656-DE50353ACD24}" srcOrd="1" destOrd="0" presId="urn:microsoft.com/office/officeart/2008/layout/LinedList"/>
    <dgm:cxn modelId="{5A7F969E-4747-4719-919D-D46A31AEB013}" type="presParOf" srcId="{681C42BB-0574-482A-92E9-D04BEA743E38}" destId="{E16FA5D9-F488-4282-B309-8E02EED40090}" srcOrd="4" destOrd="0" presId="urn:microsoft.com/office/officeart/2008/layout/LinedList"/>
    <dgm:cxn modelId="{CE1A18F5-C740-438E-A43C-A8C47325591A}" type="presParOf" srcId="{681C42BB-0574-482A-92E9-D04BEA743E38}" destId="{28DCFA7D-3EAE-42B1-85AE-CA1155468F33}" srcOrd="5" destOrd="0" presId="urn:microsoft.com/office/officeart/2008/layout/LinedList"/>
    <dgm:cxn modelId="{0A1BD942-6A13-4A47-821D-0C05A4409A10}" type="presParOf" srcId="{28DCFA7D-3EAE-42B1-85AE-CA1155468F33}" destId="{7DE675AE-F8AA-4AFA-83C1-396FC0874F98}" srcOrd="0" destOrd="0" presId="urn:microsoft.com/office/officeart/2008/layout/LinedList"/>
    <dgm:cxn modelId="{6F1E2D92-F6D1-4A28-819B-76A22C6422DC}" type="presParOf" srcId="{28DCFA7D-3EAE-42B1-85AE-CA1155468F33}" destId="{1B8C674A-919D-43CC-A8A7-49A363003D11}" srcOrd="1" destOrd="0" presId="urn:microsoft.com/office/officeart/2008/layout/LinedList"/>
    <dgm:cxn modelId="{99374249-71C1-4D9B-8C86-EB2F546C254C}" type="presParOf" srcId="{681C42BB-0574-482A-92E9-D04BEA743E38}" destId="{A891382C-3CB0-4DE3-A6E7-9865E2854DA9}" srcOrd="6" destOrd="0" presId="urn:microsoft.com/office/officeart/2008/layout/LinedList"/>
    <dgm:cxn modelId="{58684B72-4D70-4268-A1C7-225ADF9F66D6}" type="presParOf" srcId="{681C42BB-0574-482A-92E9-D04BEA743E38}" destId="{C39AF3A8-0E70-4133-A6A4-FAEA499644A1}" srcOrd="7" destOrd="0" presId="urn:microsoft.com/office/officeart/2008/layout/LinedList"/>
    <dgm:cxn modelId="{BE751D03-8E16-4F3D-9397-1554432C989B}" type="presParOf" srcId="{C39AF3A8-0E70-4133-A6A4-FAEA499644A1}" destId="{F9317229-D90C-4E08-AD81-FB1B2E5AD778}" srcOrd="0" destOrd="0" presId="urn:microsoft.com/office/officeart/2008/layout/LinedList"/>
    <dgm:cxn modelId="{834CE341-0F46-4293-8F69-0AC0B6AFA8D4}" type="presParOf" srcId="{C39AF3A8-0E70-4133-A6A4-FAEA499644A1}" destId="{221A3E75-F5B6-413D-B571-CF404723A34B}" srcOrd="1" destOrd="0" presId="urn:microsoft.com/office/officeart/2008/layout/LinedList"/>
    <dgm:cxn modelId="{7D8DC75A-805A-41E0-946D-D9E336C7B3AF}" type="presParOf" srcId="{681C42BB-0574-482A-92E9-D04BEA743E38}" destId="{6B5CB0D1-4940-4D2C-A0B5-78C51BA79380}" srcOrd="8" destOrd="0" presId="urn:microsoft.com/office/officeart/2008/layout/LinedList"/>
    <dgm:cxn modelId="{8851825D-CA81-4BA6-B53C-2AE93F2EB930}" type="presParOf" srcId="{681C42BB-0574-482A-92E9-D04BEA743E38}" destId="{BD035FF8-553B-4D7D-BAC8-F3B4D240F136}" srcOrd="9" destOrd="0" presId="urn:microsoft.com/office/officeart/2008/layout/LinedList"/>
    <dgm:cxn modelId="{43676F43-BE8A-4DD2-96DC-F4E0A1D2FF49}" type="presParOf" srcId="{BD035FF8-553B-4D7D-BAC8-F3B4D240F136}" destId="{24E9EAD8-A8CE-4328-B1AA-9D9F168DFC6A}" srcOrd="0" destOrd="0" presId="urn:microsoft.com/office/officeart/2008/layout/LinedList"/>
    <dgm:cxn modelId="{7D3751E2-E7C3-4891-9AF9-9CF5019AB48D}" type="presParOf" srcId="{BD035FF8-553B-4D7D-BAC8-F3B4D240F136}" destId="{7D18143E-03BE-4A43-89AE-89F9A68C5D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3C310-2824-4B34-BEB4-13C16376004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705EB3-D34D-413E-90ED-CCEC9249D0D6}">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de-DE" sz="3100" kern="1200" dirty="0"/>
            <a:t>Bau eines </a:t>
          </a:r>
          <a:r>
            <a:rPr lang="de-DE" sz="3100" kern="1200" dirty="0" err="1"/>
            <a:t>Grundkonstruktes</a:t>
          </a:r>
          <a:endParaRPr lang="en-US" sz="3100" kern="1200" dirty="0"/>
        </a:p>
      </dsp:txBody>
      <dsp:txXfrm>
        <a:off x="0" y="675"/>
        <a:ext cx="6900512" cy="1106957"/>
      </dsp:txXfrm>
    </dsp:sp>
    <dsp:sp modelId="{0146AEA9-2CAB-43A6-A27A-2A0C28BA436F}">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DF127-6221-4C15-B638-2E7BEF51951F}">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de-DE" sz="3100" kern="1200" dirty="0"/>
            <a:t>Motor zusammensetzen/ansteuern</a:t>
          </a:r>
          <a:r>
            <a:rPr lang="de-DE" sz="3100" kern="1200" dirty="0">
              <a:latin typeface="Calibri Light" panose="020F0302020204030204"/>
            </a:rPr>
            <a:t> </a:t>
          </a:r>
          <a:endParaRPr lang="en-US" sz="3100" kern="1200" dirty="0"/>
        </a:p>
      </dsp:txBody>
      <dsp:txXfrm>
        <a:off x="0" y="1107633"/>
        <a:ext cx="6900512" cy="1106957"/>
      </dsp:txXfrm>
    </dsp:sp>
    <dsp:sp modelId="{E16FA5D9-F488-4282-B309-8E02EED40090}">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675AE-F8AA-4AFA-83C1-396FC0874F9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de-DE" sz="3100" kern="1200" dirty="0"/>
            <a:t>Sensoren ansteuern/Daten auslesen</a:t>
          </a:r>
          <a:endParaRPr lang="en-US" sz="3100" kern="1200" dirty="0"/>
        </a:p>
      </dsp:txBody>
      <dsp:txXfrm>
        <a:off x="0" y="2214591"/>
        <a:ext cx="6900512" cy="1106957"/>
      </dsp:txXfrm>
    </dsp:sp>
    <dsp:sp modelId="{A891382C-3CB0-4DE3-A6E7-9865E2854DA9}">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17229-D90C-4E08-AD81-FB1B2E5AD778}">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de-DE" sz="3100" kern="1200" dirty="0"/>
            <a:t>Zusammensetzung der Elektronischen Schaltung</a:t>
          </a:r>
          <a:endParaRPr lang="en-US" sz="3100" kern="1200" dirty="0"/>
        </a:p>
      </dsp:txBody>
      <dsp:txXfrm>
        <a:off x="0" y="3321549"/>
        <a:ext cx="6900512" cy="1106957"/>
      </dsp:txXfrm>
    </dsp:sp>
    <dsp:sp modelId="{6B5CB0D1-4940-4D2C-A0B5-78C51BA79380}">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9EAD8-A8CE-4328-B1AA-9D9F168DFC6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de-DE" sz="3100" kern="1200" dirty="0"/>
            <a:t>Programmierung auf Basis eines Arduino erstellen</a:t>
          </a:r>
          <a:r>
            <a:rPr lang="de-DE" sz="3100" kern="1200" dirty="0">
              <a:latin typeface="Calibri Light" panose="020F0302020204030204"/>
            </a:rPr>
            <a:t> </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A68AF-4AAE-4482-B2AC-1B6A0EB7F235}" type="datetimeFigureOut">
              <a:rPr lang="de-DE" smtClean="0"/>
              <a:t>11.10.2024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CF31B-4DB6-4F0B-ADD4-D113B79FEC96}" type="slidenum">
              <a:rPr lang="de-DE" smtClean="0"/>
              <a:t>‹Nr.›</a:t>
            </a:fld>
            <a:endParaRPr lang="de-DE"/>
          </a:p>
        </p:txBody>
      </p:sp>
    </p:spTree>
    <p:extLst>
      <p:ext uri="{BB962C8B-B14F-4D97-AF65-F5344CB8AC3E}">
        <p14:creationId xmlns:p14="http://schemas.microsoft.com/office/powerpoint/2010/main" val="49021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A42C4-06B9-4E07-8EE0-91E7DC6A6BE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6E9FC82-9E43-415F-A1AC-58F1B873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44C30BB-A53D-4363-89B4-9CF0B380CB40}"/>
              </a:ext>
            </a:extLst>
          </p:cNvPr>
          <p:cNvSpPr>
            <a:spLocks noGrp="1"/>
          </p:cNvSpPr>
          <p:nvPr>
            <p:ph type="dt" sz="half" idx="10"/>
          </p:nvPr>
        </p:nvSpPr>
        <p:spPr/>
        <p:txBody>
          <a:bodyPr/>
          <a:lstStyle/>
          <a:p>
            <a:fld id="{2F83A499-5F17-4056-B23C-739C89E5E52F}" type="datetime1">
              <a:rPr lang="de-DE" smtClean="0"/>
              <a:t>11.10.2024</a:t>
            </a:fld>
            <a:endParaRPr lang="de-DE"/>
          </a:p>
        </p:txBody>
      </p:sp>
      <p:sp>
        <p:nvSpPr>
          <p:cNvPr id="5" name="Fußzeilenplatzhalter 4">
            <a:extLst>
              <a:ext uri="{FF2B5EF4-FFF2-40B4-BE49-F238E27FC236}">
                <a16:creationId xmlns:a16="http://schemas.microsoft.com/office/drawing/2014/main" id="{D6786CF1-5E6B-47EE-B838-0AC8665CCF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EDAFD3E-244D-4767-A8A3-A90925AFF45D}"/>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205262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2ABD9-AD88-4499-B220-F59138ED5B6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5E26E3F-11F2-4CBB-8D07-C26DF4EDE6D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0E96E9-8452-462B-9927-1BEDA3E49F8E}"/>
              </a:ext>
            </a:extLst>
          </p:cNvPr>
          <p:cNvSpPr>
            <a:spLocks noGrp="1"/>
          </p:cNvSpPr>
          <p:nvPr>
            <p:ph type="dt" sz="half" idx="10"/>
          </p:nvPr>
        </p:nvSpPr>
        <p:spPr/>
        <p:txBody>
          <a:bodyPr/>
          <a:lstStyle/>
          <a:p>
            <a:fld id="{736F13EA-C670-4D1E-BCBF-5F21EB4866AE}" type="datetime1">
              <a:rPr lang="de-DE" smtClean="0"/>
              <a:t>11.10.2024</a:t>
            </a:fld>
            <a:endParaRPr lang="de-DE"/>
          </a:p>
        </p:txBody>
      </p:sp>
      <p:sp>
        <p:nvSpPr>
          <p:cNvPr id="5" name="Fußzeilenplatzhalter 4">
            <a:extLst>
              <a:ext uri="{FF2B5EF4-FFF2-40B4-BE49-F238E27FC236}">
                <a16:creationId xmlns:a16="http://schemas.microsoft.com/office/drawing/2014/main" id="{866BB68D-A0EB-4DB6-87C5-9D6D1EE0E4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0C3306-8230-4DFA-A77D-FA94A93033CB}"/>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17968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2F9CB8-8B0A-47AD-B05D-C146B010F0E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F0BA58-23CD-4490-B3CA-A7F5CA492D5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5D4C87-2B20-4751-9F1C-98EC9CB9B90E}"/>
              </a:ext>
            </a:extLst>
          </p:cNvPr>
          <p:cNvSpPr>
            <a:spLocks noGrp="1"/>
          </p:cNvSpPr>
          <p:nvPr>
            <p:ph type="dt" sz="half" idx="10"/>
          </p:nvPr>
        </p:nvSpPr>
        <p:spPr/>
        <p:txBody>
          <a:bodyPr/>
          <a:lstStyle/>
          <a:p>
            <a:fld id="{EF368AC3-8A1D-4BB2-868E-CF01DE0BDCC1}" type="datetime1">
              <a:rPr lang="de-DE" smtClean="0"/>
              <a:t>11.10.2024</a:t>
            </a:fld>
            <a:endParaRPr lang="de-DE"/>
          </a:p>
        </p:txBody>
      </p:sp>
      <p:sp>
        <p:nvSpPr>
          <p:cNvPr id="5" name="Fußzeilenplatzhalter 4">
            <a:extLst>
              <a:ext uri="{FF2B5EF4-FFF2-40B4-BE49-F238E27FC236}">
                <a16:creationId xmlns:a16="http://schemas.microsoft.com/office/drawing/2014/main" id="{3CE8B6F4-9663-4E1F-817E-8056ACF912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0F145C-58D7-478C-B186-DC0BB45E2A80}"/>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405048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FC279-7790-4FF8-9C35-7893D22482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0E8C0ED-3DBB-47BD-BF40-4E60A843F5E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708938F-B839-4561-A815-34B7B7CA8BCA}"/>
              </a:ext>
            </a:extLst>
          </p:cNvPr>
          <p:cNvSpPr>
            <a:spLocks noGrp="1"/>
          </p:cNvSpPr>
          <p:nvPr>
            <p:ph type="dt" sz="half" idx="10"/>
          </p:nvPr>
        </p:nvSpPr>
        <p:spPr/>
        <p:txBody>
          <a:bodyPr/>
          <a:lstStyle/>
          <a:p>
            <a:fld id="{5074EE3A-F885-42FF-9F63-5AB466142374}" type="datetime1">
              <a:rPr lang="de-DE" smtClean="0"/>
              <a:t>11.10.2024</a:t>
            </a:fld>
            <a:endParaRPr lang="de-DE"/>
          </a:p>
        </p:txBody>
      </p:sp>
      <p:sp>
        <p:nvSpPr>
          <p:cNvPr id="5" name="Fußzeilenplatzhalter 4">
            <a:extLst>
              <a:ext uri="{FF2B5EF4-FFF2-40B4-BE49-F238E27FC236}">
                <a16:creationId xmlns:a16="http://schemas.microsoft.com/office/drawing/2014/main" id="{B02B3BDD-E539-48AB-8D24-A900FFA374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E72144-CD0D-463C-93A3-0217E6DA6CC8}"/>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74131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625C4-8139-4BD8-BEF1-850806C58F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534F1AE-0DC5-4068-B4A9-05F7C46DE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95F5079-6702-44EC-9BE8-B76FB6549307}"/>
              </a:ext>
            </a:extLst>
          </p:cNvPr>
          <p:cNvSpPr>
            <a:spLocks noGrp="1"/>
          </p:cNvSpPr>
          <p:nvPr>
            <p:ph type="dt" sz="half" idx="10"/>
          </p:nvPr>
        </p:nvSpPr>
        <p:spPr/>
        <p:txBody>
          <a:bodyPr/>
          <a:lstStyle/>
          <a:p>
            <a:fld id="{085966BA-39B9-4A60-9529-E15E82B26073}" type="datetime1">
              <a:rPr lang="de-DE" smtClean="0"/>
              <a:t>11.10.2024</a:t>
            </a:fld>
            <a:endParaRPr lang="de-DE"/>
          </a:p>
        </p:txBody>
      </p:sp>
      <p:sp>
        <p:nvSpPr>
          <p:cNvPr id="5" name="Fußzeilenplatzhalter 4">
            <a:extLst>
              <a:ext uri="{FF2B5EF4-FFF2-40B4-BE49-F238E27FC236}">
                <a16:creationId xmlns:a16="http://schemas.microsoft.com/office/drawing/2014/main" id="{D8695292-E482-44C3-A6E6-B6E772FDE5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5EF33E3-202D-498B-9FF8-4C65CDC9EF53}"/>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23674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0AD9BF-F021-4B6E-A3D3-3A1D8C94062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5551160-14E4-4CA3-8CF6-F2885BC868C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40D93C4-62BE-4B64-8198-AF87DB0D511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65F0688-594A-4EFB-BA45-FD56DF85230E}"/>
              </a:ext>
            </a:extLst>
          </p:cNvPr>
          <p:cNvSpPr>
            <a:spLocks noGrp="1"/>
          </p:cNvSpPr>
          <p:nvPr>
            <p:ph type="dt" sz="half" idx="10"/>
          </p:nvPr>
        </p:nvSpPr>
        <p:spPr/>
        <p:txBody>
          <a:bodyPr/>
          <a:lstStyle/>
          <a:p>
            <a:fld id="{CB34B2A7-88B4-45FE-8312-700381CD075F}" type="datetime1">
              <a:rPr lang="de-DE" smtClean="0"/>
              <a:t>11.10.2024</a:t>
            </a:fld>
            <a:endParaRPr lang="de-DE"/>
          </a:p>
        </p:txBody>
      </p:sp>
      <p:sp>
        <p:nvSpPr>
          <p:cNvPr id="6" name="Fußzeilenplatzhalter 5">
            <a:extLst>
              <a:ext uri="{FF2B5EF4-FFF2-40B4-BE49-F238E27FC236}">
                <a16:creationId xmlns:a16="http://schemas.microsoft.com/office/drawing/2014/main" id="{05AACDDF-E4C7-4C25-A424-085D2501941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580D19B-0002-4719-8E41-A2B3D10531C3}"/>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90268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EE494E-0735-4E03-8AAE-63927CEA79D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974F23B-D5BD-454C-A94F-1300460A4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F4D1C1E-44CB-491F-8932-DB93C05EF89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2B37199-8983-4CD4-90A9-E76D75292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C1CCA30-C9BA-43B5-AA46-07B3791CA9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DC3C2D-2414-4907-91CE-0D4E16F3A5EC}"/>
              </a:ext>
            </a:extLst>
          </p:cNvPr>
          <p:cNvSpPr>
            <a:spLocks noGrp="1"/>
          </p:cNvSpPr>
          <p:nvPr>
            <p:ph type="dt" sz="half" idx="10"/>
          </p:nvPr>
        </p:nvSpPr>
        <p:spPr/>
        <p:txBody>
          <a:bodyPr/>
          <a:lstStyle/>
          <a:p>
            <a:fld id="{2379F4AC-9876-4B51-941C-697F57BC1BB4}" type="datetime1">
              <a:rPr lang="de-DE" smtClean="0"/>
              <a:t>11.10.2024</a:t>
            </a:fld>
            <a:endParaRPr lang="de-DE"/>
          </a:p>
        </p:txBody>
      </p:sp>
      <p:sp>
        <p:nvSpPr>
          <p:cNvPr id="8" name="Fußzeilenplatzhalter 7">
            <a:extLst>
              <a:ext uri="{FF2B5EF4-FFF2-40B4-BE49-F238E27FC236}">
                <a16:creationId xmlns:a16="http://schemas.microsoft.com/office/drawing/2014/main" id="{10A8A9C3-08F2-40CB-8765-E1BD950B451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4CEDD1-88BF-4727-AA4C-3A7303B2F376}"/>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45813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549-656F-4C75-9DAE-9932229D55C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76006C8-5CA9-43DB-BE11-8A0CF11DCFCD}"/>
              </a:ext>
            </a:extLst>
          </p:cNvPr>
          <p:cNvSpPr>
            <a:spLocks noGrp="1"/>
          </p:cNvSpPr>
          <p:nvPr>
            <p:ph type="dt" sz="half" idx="10"/>
          </p:nvPr>
        </p:nvSpPr>
        <p:spPr/>
        <p:txBody>
          <a:bodyPr/>
          <a:lstStyle/>
          <a:p>
            <a:fld id="{F5137963-90F1-4681-955D-A80768D51271}" type="datetime1">
              <a:rPr lang="de-DE" smtClean="0"/>
              <a:t>11.10.2024</a:t>
            </a:fld>
            <a:endParaRPr lang="de-DE"/>
          </a:p>
        </p:txBody>
      </p:sp>
      <p:sp>
        <p:nvSpPr>
          <p:cNvPr id="4" name="Fußzeilenplatzhalter 3">
            <a:extLst>
              <a:ext uri="{FF2B5EF4-FFF2-40B4-BE49-F238E27FC236}">
                <a16:creationId xmlns:a16="http://schemas.microsoft.com/office/drawing/2014/main" id="{9CEC61C3-86C1-4CA4-8BD4-35757275271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EF40E54-E9F8-4294-BA1E-CC146FA11077}"/>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194837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4E807DA-118B-4FE0-A84D-D7ECFDE996A4}"/>
              </a:ext>
            </a:extLst>
          </p:cNvPr>
          <p:cNvSpPr>
            <a:spLocks noGrp="1"/>
          </p:cNvSpPr>
          <p:nvPr>
            <p:ph type="dt" sz="half" idx="10"/>
          </p:nvPr>
        </p:nvSpPr>
        <p:spPr/>
        <p:txBody>
          <a:bodyPr/>
          <a:lstStyle/>
          <a:p>
            <a:fld id="{2345BD32-3DD8-4D4E-A351-2F24E382CAFF}" type="datetime1">
              <a:rPr lang="de-DE" smtClean="0"/>
              <a:t>11.10.2024</a:t>
            </a:fld>
            <a:endParaRPr lang="de-DE"/>
          </a:p>
        </p:txBody>
      </p:sp>
      <p:sp>
        <p:nvSpPr>
          <p:cNvPr id="3" name="Fußzeilenplatzhalter 2">
            <a:extLst>
              <a:ext uri="{FF2B5EF4-FFF2-40B4-BE49-F238E27FC236}">
                <a16:creationId xmlns:a16="http://schemas.microsoft.com/office/drawing/2014/main" id="{B964699D-F74A-42BC-8988-D9BB89A2D0E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5D3D545-D6B4-45EE-AF64-7576586F4002}"/>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318642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BF862-EF82-4483-83E1-DEDF6467533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E9945E5-3980-4EF0-A231-B49F91D53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015E01-C85B-484D-92D3-73B56912B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1376A5-118D-4832-B990-8600BD08E986}"/>
              </a:ext>
            </a:extLst>
          </p:cNvPr>
          <p:cNvSpPr>
            <a:spLocks noGrp="1"/>
          </p:cNvSpPr>
          <p:nvPr>
            <p:ph type="dt" sz="half" idx="10"/>
          </p:nvPr>
        </p:nvSpPr>
        <p:spPr/>
        <p:txBody>
          <a:bodyPr/>
          <a:lstStyle/>
          <a:p>
            <a:fld id="{1B68C0C8-5AC1-47DF-A80D-F695095BA734}" type="datetime1">
              <a:rPr lang="de-DE" smtClean="0"/>
              <a:t>11.10.2024</a:t>
            </a:fld>
            <a:endParaRPr lang="de-DE"/>
          </a:p>
        </p:txBody>
      </p:sp>
      <p:sp>
        <p:nvSpPr>
          <p:cNvPr id="6" name="Fußzeilenplatzhalter 5">
            <a:extLst>
              <a:ext uri="{FF2B5EF4-FFF2-40B4-BE49-F238E27FC236}">
                <a16:creationId xmlns:a16="http://schemas.microsoft.com/office/drawing/2014/main" id="{34529202-21A9-4D2B-A3FA-7D9BE77BA14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CF2D609-6289-4179-982A-FAE52BE0183E}"/>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45920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99EB4-EA5C-4359-B039-6E1763472DB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97F475E-4BC8-438B-9121-398055A0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10556F-B860-46F1-B190-B400AA6AD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551C4DE-512C-4ACE-8ADC-B846799077F4}"/>
              </a:ext>
            </a:extLst>
          </p:cNvPr>
          <p:cNvSpPr>
            <a:spLocks noGrp="1"/>
          </p:cNvSpPr>
          <p:nvPr>
            <p:ph type="dt" sz="half" idx="10"/>
          </p:nvPr>
        </p:nvSpPr>
        <p:spPr/>
        <p:txBody>
          <a:bodyPr/>
          <a:lstStyle/>
          <a:p>
            <a:fld id="{01748D1B-826E-48CF-A63A-72B8E3701F64}" type="datetime1">
              <a:rPr lang="de-DE" smtClean="0"/>
              <a:t>11.10.2024</a:t>
            </a:fld>
            <a:endParaRPr lang="de-DE"/>
          </a:p>
        </p:txBody>
      </p:sp>
      <p:sp>
        <p:nvSpPr>
          <p:cNvPr id="6" name="Fußzeilenplatzhalter 5">
            <a:extLst>
              <a:ext uri="{FF2B5EF4-FFF2-40B4-BE49-F238E27FC236}">
                <a16:creationId xmlns:a16="http://schemas.microsoft.com/office/drawing/2014/main" id="{E0F62B93-7ECB-4C81-9DB9-13D22AC713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F4945F3-923F-4D47-A267-7DCF985007F4}"/>
              </a:ext>
            </a:extLst>
          </p:cNvPr>
          <p:cNvSpPr>
            <a:spLocks noGrp="1"/>
          </p:cNvSpPr>
          <p:nvPr>
            <p:ph type="sldNum" sz="quarter" idx="12"/>
          </p:nvPr>
        </p:nvSpPr>
        <p:spPr/>
        <p:txBody>
          <a:bodyPr/>
          <a:lstStyle/>
          <a:p>
            <a:fld id="{9E764CE4-18BF-4469-8238-479FA21FC1A9}" type="slidenum">
              <a:rPr lang="de-DE" smtClean="0"/>
              <a:t>‹Nr.›</a:t>
            </a:fld>
            <a:endParaRPr lang="de-DE"/>
          </a:p>
        </p:txBody>
      </p:sp>
    </p:spTree>
    <p:extLst>
      <p:ext uri="{BB962C8B-B14F-4D97-AF65-F5344CB8AC3E}">
        <p14:creationId xmlns:p14="http://schemas.microsoft.com/office/powerpoint/2010/main" val="38893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BB9F15-6040-4C34-9CB6-2F3421733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0A43E96-AA81-48D1-9C78-3D6708B8B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FB46E4-126A-4D21-9C8A-FBB1D5F17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1E242-D990-473C-A9C2-B00AFA1683B7}" type="datetime1">
              <a:rPr lang="de-DE" smtClean="0"/>
              <a:t>11.10.2024</a:t>
            </a:fld>
            <a:endParaRPr lang="de-DE"/>
          </a:p>
        </p:txBody>
      </p:sp>
      <p:sp>
        <p:nvSpPr>
          <p:cNvPr id="5" name="Fußzeilenplatzhalter 4">
            <a:extLst>
              <a:ext uri="{FF2B5EF4-FFF2-40B4-BE49-F238E27FC236}">
                <a16:creationId xmlns:a16="http://schemas.microsoft.com/office/drawing/2014/main" id="{3126D932-D7E8-4309-AA03-BC6044003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D2A142A-1683-4A59-B9A9-EBA874E21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64CE4-18BF-4469-8238-479FA21FC1A9}" type="slidenum">
              <a:rPr lang="de-DE" smtClean="0"/>
              <a:t>‹Nr.›</a:t>
            </a:fld>
            <a:endParaRPr lang="de-DE"/>
          </a:p>
        </p:txBody>
      </p:sp>
    </p:spTree>
    <p:extLst>
      <p:ext uri="{BB962C8B-B14F-4D97-AF65-F5344CB8AC3E}">
        <p14:creationId xmlns:p14="http://schemas.microsoft.com/office/powerpoint/2010/main" val="87879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695D9D38-75C3-471D-B6DE-E93F06B49FBB}"/>
              </a:ext>
            </a:extLst>
          </p:cNvPr>
          <p:cNvSpPr>
            <a:spLocks noGrp="1"/>
          </p:cNvSpPr>
          <p:nvPr>
            <p:ph type="ctrTitle"/>
          </p:nvPr>
        </p:nvSpPr>
        <p:spPr>
          <a:xfrm>
            <a:off x="1524003" y="1999615"/>
            <a:ext cx="9144000" cy="2764028"/>
          </a:xfrm>
        </p:spPr>
        <p:txBody>
          <a:bodyPr anchor="ctr">
            <a:normAutofit fontScale="90000"/>
          </a:bodyPr>
          <a:lstStyle/>
          <a:p>
            <a:r>
              <a:rPr lang="de-DE" sz="7200" dirty="0"/>
              <a:t>Bau eines Ferngesteuerten Roboters</a:t>
            </a:r>
          </a:p>
        </p:txBody>
      </p:sp>
      <p:sp>
        <p:nvSpPr>
          <p:cNvPr id="3" name="Untertitel 2">
            <a:extLst>
              <a:ext uri="{FF2B5EF4-FFF2-40B4-BE49-F238E27FC236}">
                <a16:creationId xmlns:a16="http://schemas.microsoft.com/office/drawing/2014/main" id="{B0C60ABB-D301-4039-9923-B1BE72259143}"/>
              </a:ext>
            </a:extLst>
          </p:cNvPr>
          <p:cNvSpPr>
            <a:spLocks noGrp="1"/>
          </p:cNvSpPr>
          <p:nvPr>
            <p:ph type="subTitle" idx="1"/>
          </p:nvPr>
        </p:nvSpPr>
        <p:spPr>
          <a:xfrm>
            <a:off x="1966912" y="5645150"/>
            <a:ext cx="8258176" cy="631825"/>
          </a:xfrm>
        </p:spPr>
        <p:txBody>
          <a:bodyPr anchor="ctr">
            <a:normAutofit/>
          </a:bodyPr>
          <a:lstStyle/>
          <a:p>
            <a:r>
              <a:rPr lang="de-DE"/>
              <a:t>Ein Projekt von Dominic Inger, Dominik Cremer und Nicolas Bloß</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1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7751FA9-1A10-893B-8050-FDC3F88F3A1D}"/>
              </a:ext>
            </a:extLst>
          </p:cNvPr>
          <p:cNvSpPr>
            <a:spLocks noGrp="1"/>
          </p:cNvSpPr>
          <p:nvPr>
            <p:ph type="title"/>
          </p:nvPr>
        </p:nvSpPr>
        <p:spPr>
          <a:xfrm>
            <a:off x="1075767" y="1188637"/>
            <a:ext cx="2988234" cy="4480726"/>
          </a:xfrm>
        </p:spPr>
        <p:txBody>
          <a:bodyPr>
            <a:normAutofit/>
          </a:bodyPr>
          <a:lstStyle/>
          <a:p>
            <a:pPr algn="r"/>
            <a:r>
              <a:rPr lang="de-DE" sz="6600">
                <a:cs typeface="Calibri Light"/>
              </a:rPr>
              <a:t>Inhalt</a:t>
            </a:r>
            <a:endParaRPr lang="de-DE" sz="6600"/>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801DC7F0-7BFA-DE4F-9414-6C400EE1B5A9}"/>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de-DE" sz="2400">
                <a:cs typeface="Calibri"/>
              </a:rPr>
              <a:t>Worum geht es?</a:t>
            </a:r>
          </a:p>
          <a:p>
            <a:r>
              <a:rPr lang="de-DE" sz="2400">
                <a:cs typeface="Calibri"/>
              </a:rPr>
              <a:t>Planung</a:t>
            </a:r>
          </a:p>
          <a:p>
            <a:r>
              <a:rPr lang="de-DE" sz="2400">
                <a:latin typeface="Calibri"/>
                <a:cs typeface="Calibri Light"/>
              </a:rPr>
              <a:t>Kernelemente und Erweiterungen</a:t>
            </a:r>
            <a:endParaRPr lang="de-DE" sz="2400">
              <a:latin typeface="Calibri"/>
              <a:cs typeface="Calibri"/>
            </a:endParaRPr>
          </a:p>
          <a:p>
            <a:r>
              <a:rPr lang="de-DE" sz="2400">
                <a:cs typeface="Calibri"/>
              </a:rPr>
              <a:t>Aufgabenteilung</a:t>
            </a:r>
          </a:p>
          <a:p>
            <a:r>
              <a:rPr lang="de-DE" sz="2400">
                <a:cs typeface="Calibri"/>
              </a:rPr>
              <a:t>Zeitmanagement</a:t>
            </a:r>
          </a:p>
          <a:p>
            <a:r>
              <a:rPr lang="de-DE" sz="2400">
                <a:cs typeface="Calibri"/>
              </a:rPr>
              <a:t>Zusammenfassung</a:t>
            </a:r>
          </a:p>
        </p:txBody>
      </p:sp>
      <p:sp>
        <p:nvSpPr>
          <p:cNvPr id="4" name="Foliennummernplatzhalter 3">
            <a:extLst>
              <a:ext uri="{FF2B5EF4-FFF2-40B4-BE49-F238E27FC236}">
                <a16:creationId xmlns:a16="http://schemas.microsoft.com/office/drawing/2014/main" id="{4BA6145B-DC22-11AD-86B0-94200F596EAC}"/>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9E764CE4-18BF-4469-8238-479FA21FC1A9}" type="slidenum">
              <a:rPr lang="de-DE" sz="6600">
                <a:solidFill>
                  <a:srgbClr val="FFFFFF"/>
                </a:solidFill>
              </a:rPr>
              <a:pPr>
                <a:lnSpc>
                  <a:spcPct val="90000"/>
                </a:lnSpc>
                <a:spcAft>
                  <a:spcPts val="600"/>
                </a:spcAft>
              </a:pPr>
              <a:t>2</a:t>
            </a:fld>
            <a:endParaRPr lang="de-DE" sz="6600">
              <a:solidFill>
                <a:srgbClr val="FFFFFF"/>
              </a:solidFill>
            </a:endParaRPr>
          </a:p>
        </p:txBody>
      </p:sp>
      <p:sp>
        <p:nvSpPr>
          <p:cNvPr id="5" name="Fußzeilenplatzhalter 4">
            <a:extLst>
              <a:ext uri="{FF2B5EF4-FFF2-40B4-BE49-F238E27FC236}">
                <a16:creationId xmlns:a16="http://schemas.microsoft.com/office/drawing/2014/main" id="{29C728BD-8ED7-F185-4D0A-D8C985790990}"/>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178802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E5723C-6568-4F25-89C4-63EFF48ACBC7}"/>
              </a:ext>
            </a:extLst>
          </p:cNvPr>
          <p:cNvSpPr>
            <a:spLocks noGrp="1"/>
          </p:cNvSpPr>
          <p:nvPr>
            <p:ph type="title"/>
          </p:nvPr>
        </p:nvSpPr>
        <p:spPr>
          <a:xfrm>
            <a:off x="572493" y="238539"/>
            <a:ext cx="11018520" cy="1434415"/>
          </a:xfrm>
        </p:spPr>
        <p:txBody>
          <a:bodyPr anchor="b">
            <a:normAutofit/>
          </a:bodyPr>
          <a:lstStyle/>
          <a:p>
            <a:r>
              <a:rPr lang="de-DE" sz="5400"/>
              <a:t>Worum geht es?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3B1776B-703E-4677-A068-C7ADD931F77A}"/>
              </a:ext>
            </a:extLst>
          </p:cNvPr>
          <p:cNvSpPr>
            <a:spLocks noGrp="1"/>
          </p:cNvSpPr>
          <p:nvPr>
            <p:ph idx="1"/>
          </p:nvPr>
        </p:nvSpPr>
        <p:spPr>
          <a:xfrm>
            <a:off x="572493" y="2071316"/>
            <a:ext cx="6713552" cy="4119172"/>
          </a:xfrm>
        </p:spPr>
        <p:txBody>
          <a:bodyPr anchor="t">
            <a:normAutofit/>
          </a:bodyPr>
          <a:lstStyle/>
          <a:p>
            <a:r>
              <a:rPr lang="de-DE" sz="2200" dirty="0"/>
              <a:t>Roboter mit </a:t>
            </a:r>
            <a:r>
              <a:rPr lang="de-DE" sz="2200" dirty="0" err="1"/>
              <a:t>kettenantrieb</a:t>
            </a:r>
            <a:endParaRPr lang="de-DE" sz="2200" dirty="0"/>
          </a:p>
          <a:p>
            <a:r>
              <a:rPr lang="de-DE" sz="2200" dirty="0"/>
              <a:t>Fernsteuerung über einen Kabellosen Controller</a:t>
            </a:r>
          </a:p>
          <a:p>
            <a:r>
              <a:rPr lang="de-DE" sz="2200" dirty="0"/>
              <a:t>Wahrnehmung der Umgebung anhand von Sensoren</a:t>
            </a:r>
            <a:endParaRPr lang="de-DE" dirty="0"/>
          </a:p>
          <a:p>
            <a:endParaRPr lang="de-DE" sz="2200" dirty="0"/>
          </a:p>
        </p:txBody>
      </p:sp>
      <p:pic>
        <p:nvPicPr>
          <p:cNvPr id="7" name="Grafik 6" descr="Ein Bild, das Elektronik, Computerkomponenten, Computerhardware, Maschine enthält.&#10;&#10;Beschreibung automatisch generiert.">
            <a:extLst>
              <a:ext uri="{FF2B5EF4-FFF2-40B4-BE49-F238E27FC236}">
                <a16:creationId xmlns:a16="http://schemas.microsoft.com/office/drawing/2014/main" id="{9535D445-7F9B-F611-18B0-AF35851C9922}"/>
              </a:ext>
            </a:extLst>
          </p:cNvPr>
          <p:cNvPicPr>
            <a:picLocks noChangeAspect="1"/>
          </p:cNvPicPr>
          <p:nvPr/>
        </p:nvPicPr>
        <p:blipFill>
          <a:blip r:embed="rId2"/>
          <a:srcRect t="5992" b="7474"/>
          <a:stretch/>
        </p:blipFill>
        <p:spPr>
          <a:xfrm>
            <a:off x="7675658" y="2093976"/>
            <a:ext cx="3941064" cy="4096512"/>
          </a:xfrm>
          <a:prstGeom prst="rect">
            <a:avLst/>
          </a:prstGeom>
        </p:spPr>
      </p:pic>
      <p:sp>
        <p:nvSpPr>
          <p:cNvPr id="4" name="Foliennummernplatzhalter 3">
            <a:extLst>
              <a:ext uri="{FF2B5EF4-FFF2-40B4-BE49-F238E27FC236}">
                <a16:creationId xmlns:a16="http://schemas.microsoft.com/office/drawing/2014/main" id="{FEC10EAF-BD3C-4A7E-B0F1-3C7B174D2A18}"/>
              </a:ext>
            </a:extLst>
          </p:cNvPr>
          <p:cNvSpPr>
            <a:spLocks noGrp="1"/>
          </p:cNvSpPr>
          <p:nvPr>
            <p:ph type="sldNum" sz="quarter" idx="12"/>
          </p:nvPr>
        </p:nvSpPr>
        <p:spPr>
          <a:xfrm>
            <a:off x="8610600" y="6356350"/>
            <a:ext cx="2743200" cy="365125"/>
          </a:xfrm>
        </p:spPr>
        <p:txBody>
          <a:bodyPr>
            <a:normAutofit/>
          </a:bodyPr>
          <a:lstStyle/>
          <a:p>
            <a:pPr>
              <a:spcAft>
                <a:spcPts val="600"/>
              </a:spcAft>
            </a:pPr>
            <a:fld id="{9E764CE4-18BF-4469-8238-479FA21FC1A9}" type="slidenum">
              <a:rPr lang="de-DE" smtClean="0"/>
              <a:pPr>
                <a:spcAft>
                  <a:spcPts val="600"/>
                </a:spcAft>
              </a:pPr>
              <a:t>3</a:t>
            </a:fld>
            <a:endParaRPr lang="de-DE"/>
          </a:p>
        </p:txBody>
      </p:sp>
      <p:sp>
        <p:nvSpPr>
          <p:cNvPr id="5" name="Fußzeilenplatzhalter 4">
            <a:extLst>
              <a:ext uri="{FF2B5EF4-FFF2-40B4-BE49-F238E27FC236}">
                <a16:creationId xmlns:a16="http://schemas.microsoft.com/office/drawing/2014/main" id="{1CBF0E93-722B-BDAC-EF9E-0BC1F1D4AEEC}"/>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238843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F154DA-AE50-4445-AE05-89944CF9BBC2}"/>
              </a:ext>
            </a:extLst>
          </p:cNvPr>
          <p:cNvSpPr>
            <a:spLocks noGrp="1"/>
          </p:cNvSpPr>
          <p:nvPr>
            <p:ph type="title"/>
          </p:nvPr>
        </p:nvSpPr>
        <p:spPr>
          <a:xfrm>
            <a:off x="635000" y="640823"/>
            <a:ext cx="3418659" cy="5583148"/>
          </a:xfrm>
        </p:spPr>
        <p:txBody>
          <a:bodyPr anchor="ctr">
            <a:normAutofit/>
          </a:bodyPr>
          <a:lstStyle/>
          <a:p>
            <a:r>
              <a:rPr lang="de-DE" sz="4600"/>
              <a:t>Planung</a:t>
            </a:r>
            <a:endParaRPr lang="de-DE" sz="4600">
              <a:cs typeface="Calibri Light"/>
            </a:endParaRP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88DCA42-8EE2-482E-BC2E-4A32D77A490F}"/>
              </a:ext>
            </a:extLst>
          </p:cNvPr>
          <p:cNvSpPr>
            <a:spLocks noGrp="1"/>
          </p:cNvSpPr>
          <p:nvPr>
            <p:ph type="sldNum" sz="quarter" idx="12"/>
          </p:nvPr>
        </p:nvSpPr>
        <p:spPr>
          <a:xfrm>
            <a:off x="8610600" y="6356350"/>
            <a:ext cx="2743200" cy="365125"/>
          </a:xfrm>
        </p:spPr>
        <p:txBody>
          <a:bodyPr>
            <a:normAutofit/>
          </a:bodyPr>
          <a:lstStyle/>
          <a:p>
            <a:pPr>
              <a:spcAft>
                <a:spcPts val="600"/>
              </a:spcAft>
            </a:pPr>
            <a:fld id="{9E764CE4-18BF-4469-8238-479FA21FC1A9}" type="slidenum">
              <a:rPr lang="de-DE" smtClean="0"/>
              <a:pPr>
                <a:spcAft>
                  <a:spcPts val="600"/>
                </a:spcAft>
              </a:pPr>
              <a:t>4</a:t>
            </a:fld>
            <a:endParaRPr lang="de-DE"/>
          </a:p>
        </p:txBody>
      </p:sp>
      <p:graphicFrame>
        <p:nvGraphicFramePr>
          <p:cNvPr id="6" name="Inhaltsplatzhalter 2">
            <a:extLst>
              <a:ext uri="{FF2B5EF4-FFF2-40B4-BE49-F238E27FC236}">
                <a16:creationId xmlns:a16="http://schemas.microsoft.com/office/drawing/2014/main" id="{F1219A45-2C57-DEDA-9302-AD6A9893A61B}"/>
              </a:ext>
            </a:extLst>
          </p:cNvPr>
          <p:cNvGraphicFramePr>
            <a:graphicFrameLocks noGrp="1"/>
          </p:cNvGraphicFramePr>
          <p:nvPr>
            <p:ph idx="1"/>
            <p:extLst>
              <p:ext uri="{D42A27DB-BD31-4B8C-83A1-F6EECF244321}">
                <p14:modId xmlns:p14="http://schemas.microsoft.com/office/powerpoint/2010/main" val="15061512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ußzeilenplatzhalter 2">
            <a:extLst>
              <a:ext uri="{FF2B5EF4-FFF2-40B4-BE49-F238E27FC236}">
                <a16:creationId xmlns:a16="http://schemas.microsoft.com/office/drawing/2014/main" id="{92051109-47D2-18B2-B52B-87119C9057E5}"/>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26764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45C6E6CF-FEDF-4EBE-BE03-E5C26F3FA0E5}"/>
              </a:ext>
            </a:extLst>
          </p:cNvPr>
          <p:cNvSpPr>
            <a:spLocks noGrp="1"/>
          </p:cNvSpPr>
          <p:nvPr>
            <p:ph type="title"/>
          </p:nvPr>
        </p:nvSpPr>
        <p:spPr>
          <a:xfrm>
            <a:off x="838200" y="365125"/>
            <a:ext cx="10515600" cy="1325563"/>
          </a:xfrm>
        </p:spPr>
        <p:txBody>
          <a:bodyPr>
            <a:normAutofit/>
          </a:bodyPr>
          <a:lstStyle/>
          <a:p>
            <a:r>
              <a:rPr lang="de-DE"/>
              <a:t>Kernelemente und Erweiterungen</a:t>
            </a:r>
            <a:endParaRPr lang="de-DE">
              <a:cs typeface="Calibri Light"/>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CCD012E-6DC4-47F0-80B5-AD2E41D59F8B}"/>
              </a:ext>
            </a:extLst>
          </p:cNvPr>
          <p:cNvSpPr>
            <a:spLocks noGrp="1"/>
          </p:cNvSpPr>
          <p:nvPr>
            <p:ph idx="1"/>
          </p:nvPr>
        </p:nvSpPr>
        <p:spPr>
          <a:xfrm>
            <a:off x="838200" y="1825625"/>
            <a:ext cx="10515600" cy="4351338"/>
          </a:xfrm>
        </p:spPr>
        <p:txBody>
          <a:bodyPr>
            <a:normAutofit/>
          </a:bodyPr>
          <a:lstStyle/>
          <a:p>
            <a:r>
              <a:rPr lang="de-DE" dirty="0"/>
              <a:t>Dieser Roboter kann sich über verschiedenes Terrain bewegen und auf Hindernisse reagieren. Sensordaten können ausgelesen und gesammelt werden. Bei Verwendung besserer visueller Sensoren könnten sogar Informationen über einen Bildschirm ausgegeben werden. Mit höherer Motorleistung könnte der Roboter dann auch benutzt werden, Materialien durch enge Stellen zu transportieren oder enge Räume auszukundschaften.</a:t>
            </a:r>
          </a:p>
        </p:txBody>
      </p:sp>
      <p:sp>
        <p:nvSpPr>
          <p:cNvPr id="4" name="Foliennummernplatzhalter 3">
            <a:extLst>
              <a:ext uri="{FF2B5EF4-FFF2-40B4-BE49-F238E27FC236}">
                <a16:creationId xmlns:a16="http://schemas.microsoft.com/office/drawing/2014/main" id="{06D735AB-7196-4F55-AAEE-B1428C6E49C1}"/>
              </a:ext>
            </a:extLst>
          </p:cNvPr>
          <p:cNvSpPr>
            <a:spLocks noGrp="1"/>
          </p:cNvSpPr>
          <p:nvPr>
            <p:ph type="sldNum" sz="quarter" idx="12"/>
          </p:nvPr>
        </p:nvSpPr>
        <p:spPr>
          <a:xfrm>
            <a:off x="8610600" y="6356350"/>
            <a:ext cx="2743200" cy="365125"/>
          </a:xfrm>
        </p:spPr>
        <p:txBody>
          <a:bodyPr>
            <a:normAutofit/>
          </a:bodyPr>
          <a:lstStyle/>
          <a:p>
            <a:pPr>
              <a:spcAft>
                <a:spcPts val="600"/>
              </a:spcAft>
            </a:pPr>
            <a:fld id="{9E764CE4-18BF-4469-8238-479FA21FC1A9}" type="slidenum">
              <a:rPr lang="de-DE" smtClean="0"/>
              <a:pPr>
                <a:spcAft>
                  <a:spcPts val="600"/>
                </a:spcAft>
              </a:pPr>
              <a:t>5</a:t>
            </a:fld>
            <a:endParaRPr lang="de-DE"/>
          </a:p>
        </p:txBody>
      </p:sp>
      <p:sp>
        <p:nvSpPr>
          <p:cNvPr id="5" name="Fußzeilenplatzhalter 4">
            <a:extLst>
              <a:ext uri="{FF2B5EF4-FFF2-40B4-BE49-F238E27FC236}">
                <a16:creationId xmlns:a16="http://schemas.microsoft.com/office/drawing/2014/main" id="{EEDB6358-7B1C-274A-7A9A-F0BA2C859DD2}"/>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28986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596A2-4E71-4C31-A159-35E7F0D8129D}"/>
              </a:ext>
            </a:extLst>
          </p:cNvPr>
          <p:cNvSpPr>
            <a:spLocks noGrp="1"/>
          </p:cNvSpPr>
          <p:nvPr>
            <p:ph type="title"/>
          </p:nvPr>
        </p:nvSpPr>
        <p:spPr/>
        <p:txBody>
          <a:bodyPr/>
          <a:lstStyle/>
          <a:p>
            <a:r>
              <a:rPr lang="de-DE"/>
              <a:t>Aufgabenteilung</a:t>
            </a:r>
          </a:p>
        </p:txBody>
      </p:sp>
      <p:graphicFrame>
        <p:nvGraphicFramePr>
          <p:cNvPr id="5" name="Tabelle 5">
            <a:extLst>
              <a:ext uri="{FF2B5EF4-FFF2-40B4-BE49-F238E27FC236}">
                <a16:creationId xmlns:a16="http://schemas.microsoft.com/office/drawing/2014/main" id="{E118E9AF-D0F9-4BE8-A557-E5AB47CCEB5A}"/>
              </a:ext>
            </a:extLst>
          </p:cNvPr>
          <p:cNvGraphicFramePr>
            <a:graphicFrameLocks noGrp="1"/>
          </p:cNvGraphicFramePr>
          <p:nvPr>
            <p:ph idx="1"/>
            <p:extLst>
              <p:ext uri="{D42A27DB-BD31-4B8C-83A1-F6EECF244321}">
                <p14:modId xmlns:p14="http://schemas.microsoft.com/office/powerpoint/2010/main" val="2255752737"/>
              </p:ext>
            </p:extLst>
          </p:nvPr>
        </p:nvGraphicFramePr>
        <p:xfrm>
          <a:off x="838200" y="1825625"/>
          <a:ext cx="10515597" cy="25704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86325775"/>
                    </a:ext>
                  </a:extLst>
                </a:gridCol>
                <a:gridCol w="3505199">
                  <a:extLst>
                    <a:ext uri="{9D8B030D-6E8A-4147-A177-3AD203B41FA5}">
                      <a16:colId xmlns:a16="http://schemas.microsoft.com/office/drawing/2014/main" val="2815212079"/>
                    </a:ext>
                  </a:extLst>
                </a:gridCol>
                <a:gridCol w="3505199">
                  <a:extLst>
                    <a:ext uri="{9D8B030D-6E8A-4147-A177-3AD203B41FA5}">
                      <a16:colId xmlns:a16="http://schemas.microsoft.com/office/drawing/2014/main" val="3442251843"/>
                    </a:ext>
                  </a:extLst>
                </a:gridCol>
              </a:tblGrid>
              <a:tr h="370840">
                <a:tc>
                  <a:txBody>
                    <a:bodyPr/>
                    <a:lstStyle/>
                    <a:p>
                      <a:r>
                        <a:rPr lang="de-DE" dirty="0"/>
                        <a:t>Dominic Inger</a:t>
                      </a:r>
                    </a:p>
                  </a:txBody>
                  <a:tcPr/>
                </a:tc>
                <a:tc>
                  <a:txBody>
                    <a:bodyPr/>
                    <a:lstStyle/>
                    <a:p>
                      <a:r>
                        <a:rPr lang="de-DE" dirty="0"/>
                        <a:t>Dominik Cremer</a:t>
                      </a:r>
                    </a:p>
                  </a:txBody>
                  <a:tcPr/>
                </a:tc>
                <a:tc>
                  <a:txBody>
                    <a:bodyPr/>
                    <a:lstStyle/>
                    <a:p>
                      <a:r>
                        <a:rPr lang="de-DE" dirty="0"/>
                        <a:t>Nicolas Bloß</a:t>
                      </a:r>
                    </a:p>
                  </a:txBody>
                  <a:tcPr/>
                </a:tc>
                <a:extLst>
                  <a:ext uri="{0D108BD9-81ED-4DB2-BD59-A6C34878D82A}">
                    <a16:rowId xmlns:a16="http://schemas.microsoft.com/office/drawing/2014/main" val="25453868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Programmierung der Fernsteuerung </a:t>
                      </a:r>
                    </a:p>
                    <a:p>
                      <a:endParaRPr lang="de-DE" dirty="0"/>
                    </a:p>
                  </a:txBody>
                  <a:tcPr/>
                </a:tc>
                <a:tc>
                  <a:txBody>
                    <a:bodyPr/>
                    <a:lstStyle/>
                    <a:p>
                      <a:pPr lvl="0">
                        <a:buNone/>
                      </a:pPr>
                      <a:r>
                        <a:rPr lang="de-DE" dirty="0"/>
                        <a:t>Elektronische Schaltung der Motoren und Sensoren</a:t>
                      </a:r>
                    </a:p>
                  </a:txBody>
                  <a:tcPr/>
                </a:tc>
                <a:tc>
                  <a:txBody>
                    <a:bodyPr/>
                    <a:lstStyle/>
                    <a:p>
                      <a:r>
                        <a:rPr lang="de-DE" dirty="0"/>
                        <a:t>Bau und Zusammensetzen des Grundkonstrukts</a:t>
                      </a:r>
                    </a:p>
                  </a:txBody>
                  <a:tcPr/>
                </a:tc>
                <a:extLst>
                  <a:ext uri="{0D108BD9-81ED-4DB2-BD59-A6C34878D82A}">
                    <a16:rowId xmlns:a16="http://schemas.microsoft.com/office/drawing/2014/main" val="2201294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Technische Einbindung von Sensoren</a:t>
                      </a:r>
                    </a:p>
                    <a:p>
                      <a:endParaRPr lang="de-DE" dirty="0"/>
                    </a:p>
                  </a:txBody>
                  <a:tcPr/>
                </a:tc>
                <a:tc>
                  <a:txBody>
                    <a:bodyPr/>
                    <a:lstStyle/>
                    <a:p>
                      <a:r>
                        <a:rPr lang="de-DE" dirty="0"/>
                        <a:t>Programmierung der Motorischen Teile</a:t>
                      </a:r>
                    </a:p>
                  </a:txBody>
                  <a:tcPr/>
                </a:tc>
                <a:tc>
                  <a:txBody>
                    <a:bodyPr/>
                    <a:lstStyle/>
                    <a:p>
                      <a:r>
                        <a:rPr lang="de-DE" dirty="0"/>
                        <a:t>Einbindung einer Datenbank für Sensordaten</a:t>
                      </a:r>
                    </a:p>
                  </a:txBody>
                  <a:tcPr/>
                </a:tc>
                <a:extLst>
                  <a:ext uri="{0D108BD9-81ED-4DB2-BD59-A6C34878D82A}">
                    <a16:rowId xmlns:a16="http://schemas.microsoft.com/office/drawing/2014/main" val="1421555653"/>
                  </a:ext>
                </a:extLst>
              </a:tr>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802000977"/>
                  </a:ext>
                </a:extLst>
              </a:tr>
            </a:tbl>
          </a:graphicData>
        </a:graphic>
      </p:graphicFrame>
      <p:sp>
        <p:nvSpPr>
          <p:cNvPr id="4" name="Foliennummernplatzhalter 3">
            <a:extLst>
              <a:ext uri="{FF2B5EF4-FFF2-40B4-BE49-F238E27FC236}">
                <a16:creationId xmlns:a16="http://schemas.microsoft.com/office/drawing/2014/main" id="{3C35F014-E42C-47FF-AA24-44DE712EDA89}"/>
              </a:ext>
            </a:extLst>
          </p:cNvPr>
          <p:cNvSpPr>
            <a:spLocks noGrp="1"/>
          </p:cNvSpPr>
          <p:nvPr>
            <p:ph type="sldNum" sz="quarter" idx="12"/>
          </p:nvPr>
        </p:nvSpPr>
        <p:spPr/>
        <p:txBody>
          <a:bodyPr/>
          <a:lstStyle/>
          <a:p>
            <a:fld id="{9E764CE4-18BF-4469-8238-479FA21FC1A9}" type="slidenum">
              <a:rPr lang="de-DE" smtClean="0"/>
              <a:t>6</a:t>
            </a:fld>
            <a:endParaRPr lang="de-DE"/>
          </a:p>
        </p:txBody>
      </p:sp>
      <p:sp>
        <p:nvSpPr>
          <p:cNvPr id="3" name="Fußzeilenplatzhalter 2">
            <a:extLst>
              <a:ext uri="{FF2B5EF4-FFF2-40B4-BE49-F238E27FC236}">
                <a16:creationId xmlns:a16="http://schemas.microsoft.com/office/drawing/2014/main" id="{FDDEBEE7-5AEC-326F-5C88-0EB378402105}"/>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150558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5679D2-9C82-422E-9189-BC9404080F23}"/>
              </a:ext>
            </a:extLst>
          </p:cNvPr>
          <p:cNvSpPr>
            <a:spLocks noGrp="1"/>
          </p:cNvSpPr>
          <p:nvPr>
            <p:ph type="title"/>
          </p:nvPr>
        </p:nvSpPr>
        <p:spPr/>
        <p:txBody>
          <a:bodyPr/>
          <a:lstStyle/>
          <a:p>
            <a:r>
              <a:rPr lang="de-DE">
                <a:cs typeface="Calibri Light"/>
              </a:rPr>
              <a:t>Zeitmanagement</a:t>
            </a:r>
            <a:endParaRPr lang="de-DE"/>
          </a:p>
        </p:txBody>
      </p:sp>
      <p:sp>
        <p:nvSpPr>
          <p:cNvPr id="3" name="Inhaltsplatzhalter 2">
            <a:extLst>
              <a:ext uri="{FF2B5EF4-FFF2-40B4-BE49-F238E27FC236}">
                <a16:creationId xmlns:a16="http://schemas.microsoft.com/office/drawing/2014/main" id="{4A2D4B71-ACCF-4BD6-A77D-4357FB4C08AF}"/>
              </a:ext>
            </a:extLst>
          </p:cNvPr>
          <p:cNvSpPr>
            <a:spLocks noGrp="1"/>
          </p:cNvSpPr>
          <p:nvPr>
            <p:ph idx="1"/>
          </p:nvPr>
        </p:nvSpPr>
        <p:spPr/>
        <p:txBody>
          <a:bodyPr vert="horz" lIns="91440" tIns="45720" rIns="91440" bIns="45720" rtlCol="0" anchor="t">
            <a:normAutofit lnSpcReduction="10000"/>
          </a:bodyPr>
          <a:lstStyle/>
          <a:p>
            <a:pPr marL="0" indent="0">
              <a:buNone/>
            </a:pPr>
            <a:r>
              <a:rPr lang="de-DE" u="sng">
                <a:cs typeface="Calibri"/>
              </a:rPr>
              <a:t>13.09.</a:t>
            </a:r>
          </a:p>
          <a:p>
            <a:pPr>
              <a:buFont typeface="Calibri" panose="020B0604020202020204" pitchFamily="34" charset="0"/>
              <a:buChar char="-"/>
            </a:pPr>
            <a:r>
              <a:rPr lang="de-DE">
                <a:cs typeface="Calibri"/>
              </a:rPr>
              <a:t>Aussuchen eines Projektes</a:t>
            </a:r>
          </a:p>
          <a:p>
            <a:pPr>
              <a:buFont typeface="Calibri" panose="020B0604020202020204" pitchFamily="34" charset="0"/>
              <a:buChar char="-"/>
            </a:pPr>
            <a:r>
              <a:rPr lang="de-DE">
                <a:cs typeface="Calibri"/>
              </a:rPr>
              <a:t>Erstellung einer Übersicht der einzelnen Projektschritte</a:t>
            </a:r>
          </a:p>
          <a:p>
            <a:pPr marL="0" indent="0">
              <a:buNone/>
            </a:pPr>
            <a:r>
              <a:rPr lang="de-DE" u="sng">
                <a:cs typeface="Calibri"/>
              </a:rPr>
              <a:t>20.09.</a:t>
            </a:r>
          </a:p>
          <a:p>
            <a:pPr>
              <a:buFont typeface="Calibri" panose="020B0604020202020204" pitchFamily="34" charset="0"/>
              <a:buChar char="-"/>
            </a:pPr>
            <a:r>
              <a:rPr lang="de-DE">
                <a:cs typeface="Calibri"/>
              </a:rPr>
              <a:t>Erstellung einer Präsentation zum Grundlegenden Aufbau des Projektes</a:t>
            </a:r>
          </a:p>
          <a:p>
            <a:pPr marL="0" indent="0">
              <a:buNone/>
            </a:pPr>
            <a:r>
              <a:rPr lang="de-DE" u="sng">
                <a:cs typeface="Calibri"/>
              </a:rPr>
              <a:t>27.09.</a:t>
            </a:r>
          </a:p>
          <a:p>
            <a:pPr>
              <a:buFont typeface="Calibri" panose="020B0604020202020204" pitchFamily="34" charset="0"/>
              <a:buChar char="-"/>
            </a:pPr>
            <a:r>
              <a:rPr lang="de-DE">
                <a:cs typeface="Calibri"/>
              </a:rPr>
              <a:t>Beginn des Aufbaus der Schaltung</a:t>
            </a:r>
          </a:p>
          <a:p>
            <a:pPr>
              <a:buFont typeface="Calibri" panose="020B0604020202020204" pitchFamily="34" charset="0"/>
              <a:buChar char="-"/>
            </a:pPr>
            <a:r>
              <a:rPr lang="de-DE">
                <a:cs typeface="Calibri"/>
              </a:rPr>
              <a:t>Beginn der Gestaltung von 3D-gedruckten Teilen</a:t>
            </a:r>
          </a:p>
          <a:p>
            <a:pPr>
              <a:buFont typeface="Calibri" panose="020B0604020202020204" pitchFamily="34" charset="0"/>
              <a:buChar char="-"/>
            </a:pPr>
            <a:endParaRPr lang="de-DE">
              <a:cs typeface="Calibri"/>
            </a:endParaRPr>
          </a:p>
        </p:txBody>
      </p:sp>
      <p:sp>
        <p:nvSpPr>
          <p:cNvPr id="4" name="Foliennummernplatzhalter 3">
            <a:extLst>
              <a:ext uri="{FF2B5EF4-FFF2-40B4-BE49-F238E27FC236}">
                <a16:creationId xmlns:a16="http://schemas.microsoft.com/office/drawing/2014/main" id="{B29DE8F6-B97E-4818-A21C-5C9C79583F03}"/>
              </a:ext>
            </a:extLst>
          </p:cNvPr>
          <p:cNvSpPr>
            <a:spLocks noGrp="1"/>
          </p:cNvSpPr>
          <p:nvPr>
            <p:ph type="sldNum" sz="quarter" idx="12"/>
          </p:nvPr>
        </p:nvSpPr>
        <p:spPr/>
        <p:txBody>
          <a:bodyPr/>
          <a:lstStyle/>
          <a:p>
            <a:fld id="{9E764CE4-18BF-4469-8238-479FA21FC1A9}" type="slidenum">
              <a:rPr lang="de-DE" smtClean="0"/>
              <a:t>7</a:t>
            </a:fld>
            <a:endParaRPr lang="de-DE"/>
          </a:p>
        </p:txBody>
      </p:sp>
      <p:sp>
        <p:nvSpPr>
          <p:cNvPr id="5" name="Fußzeilenplatzhalter 4">
            <a:extLst>
              <a:ext uri="{FF2B5EF4-FFF2-40B4-BE49-F238E27FC236}">
                <a16:creationId xmlns:a16="http://schemas.microsoft.com/office/drawing/2014/main" id="{11C6F067-175F-004F-EC13-80276E332775}"/>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10053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5" descr="Komplexe mathematische Formeln auf einer Tafel">
            <a:extLst>
              <a:ext uri="{FF2B5EF4-FFF2-40B4-BE49-F238E27FC236}">
                <a16:creationId xmlns:a16="http://schemas.microsoft.com/office/drawing/2014/main" id="{4C18DCEC-46C6-8C2A-9BEA-A9CA2D5B0590}"/>
              </a:ext>
            </a:extLst>
          </p:cNvPr>
          <p:cNvPicPr>
            <a:picLocks noChangeAspect="1"/>
          </p:cNvPicPr>
          <p:nvPr/>
        </p:nvPicPr>
        <p:blipFill>
          <a:blip r:embed="rId2"/>
          <a:srcRect t="17107" r="-2" b="573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C36D1F-D79D-411B-BD07-8F898ABF83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Zusammenfassung</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Foliennummernplatzhalter 3">
            <a:extLst>
              <a:ext uri="{FF2B5EF4-FFF2-40B4-BE49-F238E27FC236}">
                <a16:creationId xmlns:a16="http://schemas.microsoft.com/office/drawing/2014/main" id="{DDA7F930-84E3-4CDC-904A-B19D4FBB262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9E764CE4-18BF-4469-8238-479FA21FC1A9}" type="slidenum">
              <a:rPr lang="en-US">
                <a:solidFill>
                  <a:srgbClr val="FFFFFF"/>
                </a:solidFill>
              </a:rPr>
              <a:pPr defTabSz="457200">
                <a:spcAft>
                  <a:spcPts val="600"/>
                </a:spcAft>
              </a:pPr>
              <a:t>8</a:t>
            </a:fld>
            <a:endParaRPr lang="en-US">
              <a:solidFill>
                <a:srgbClr val="FFFFFF"/>
              </a:solidFill>
            </a:endParaRPr>
          </a:p>
        </p:txBody>
      </p:sp>
      <p:sp>
        <p:nvSpPr>
          <p:cNvPr id="3" name="Fußzeilenplatzhalter 2">
            <a:extLst>
              <a:ext uri="{FF2B5EF4-FFF2-40B4-BE49-F238E27FC236}">
                <a16:creationId xmlns:a16="http://schemas.microsoft.com/office/drawing/2014/main" id="{9219A97F-3ED4-D327-1854-F59ECECACE4F}"/>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48899848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A878E58D9493A439488D35480A336F6" ma:contentTypeVersion="1" ma:contentTypeDescription="Ein neues Dokument erstellen." ma:contentTypeScope="" ma:versionID="ac6c46523b9681e04da24ee82651fb83">
  <xsd:schema xmlns:xsd="http://www.w3.org/2001/XMLSchema" xmlns:xs="http://www.w3.org/2001/XMLSchema" xmlns:p="http://schemas.microsoft.com/office/2006/metadata/properties" xmlns:ns3="e86ca58e-909a-458d-a72b-7a7db27a258e" targetNamespace="http://schemas.microsoft.com/office/2006/metadata/properties" ma:root="true" ma:fieldsID="86aaf5a1aaecf2021fbe378c1c6474d4" ns3:_="">
    <xsd:import namespace="e86ca58e-909a-458d-a72b-7a7db27a258e"/>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ca58e-909a-458d-a72b-7a7db27a258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175C58-872F-46E9-BFF3-8ECFFBA5E826}">
  <ds:schemaRefs>
    <ds:schemaRef ds:uri="http://schemas.microsoft.com/sharepoint/v3/contenttype/forms"/>
  </ds:schemaRefs>
</ds:datastoreItem>
</file>

<file path=customXml/itemProps2.xml><?xml version="1.0" encoding="utf-8"?>
<ds:datastoreItem xmlns:ds="http://schemas.openxmlformats.org/officeDocument/2006/customXml" ds:itemID="{BF6B44F9-B393-4326-B00A-C8B363939F41}">
  <ds:schemaRefs>
    <ds:schemaRef ds:uri="e86ca58e-909a-458d-a72b-7a7db27a25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044B83E-185A-4DD5-95C5-46144F1237E5}">
  <ds:schemaRefs>
    <ds:schemaRef ds:uri="e86ca58e-909a-458d-a72b-7a7db27a25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204</Words>
  <Application>Microsoft Office PowerPoint</Application>
  <PresentationFormat>Breitbild</PresentationFormat>
  <Paragraphs>48</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Bau eines Ferngesteuerten Roboters</vt:lpstr>
      <vt:lpstr>Inhalt</vt:lpstr>
      <vt:lpstr>Worum geht es?</vt:lpstr>
      <vt:lpstr>Planung</vt:lpstr>
      <vt:lpstr>Kernelemente und Erweiterungen</vt:lpstr>
      <vt:lpstr>Aufgabenteilung</vt:lpstr>
      <vt:lpstr>Zeitmanagement</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Bau eines Krabbelroboters</dc:title>
  <dc:creator>Nicolas Bloß</dc:creator>
  <cp:lastModifiedBy>Dominik Cremer</cp:lastModifiedBy>
  <cp:revision>18</cp:revision>
  <dcterms:created xsi:type="dcterms:W3CDTF">2024-09-13T12:04:37Z</dcterms:created>
  <dcterms:modified xsi:type="dcterms:W3CDTF">2024-10-11T09:40:20Z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0x010100EA878E58D9493A439488D35480A336F6</vt:lpwstr>
  </property>
</Properties>
</file>