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64" r:id="rId6"/>
    <p:sldId id="257" r:id="rId7"/>
    <p:sldId id="266" r:id="rId8"/>
    <p:sldId id="259" r:id="rId9"/>
    <p:sldId id="269" r:id="rId10"/>
    <p:sldId id="270" r:id="rId11"/>
    <p:sldId id="271" r:id="rId12"/>
    <p:sldId id="260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236FB-57EC-900A-BEDA-EF8F39A5281F}" v="76" dt="2024-09-27T12:12:25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42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0317F-6369-4CBE-A9F4-D5A33AB196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88A365-5271-4615-864B-678DDA256539}">
      <dgm:prSet/>
      <dgm:spPr/>
      <dgm:t>
        <a:bodyPr/>
        <a:lstStyle/>
        <a:p>
          <a:r>
            <a:rPr lang="de-DE"/>
            <a:t>Optimierung der Ketten</a:t>
          </a:r>
          <a:endParaRPr lang="en-US"/>
        </a:p>
      </dgm:t>
    </dgm:pt>
    <dgm:pt modelId="{3E121A55-3697-437E-9C05-06B9BB1C5D0A}" type="parTrans" cxnId="{F7DE2498-1657-4F02-B8BB-4DE85FCB5978}">
      <dgm:prSet/>
      <dgm:spPr/>
      <dgm:t>
        <a:bodyPr/>
        <a:lstStyle/>
        <a:p>
          <a:endParaRPr lang="en-US"/>
        </a:p>
      </dgm:t>
    </dgm:pt>
    <dgm:pt modelId="{011F4E60-4B3D-42A3-91AC-2860BAD26ACD}" type="sibTrans" cxnId="{F7DE2498-1657-4F02-B8BB-4DE85FCB5978}">
      <dgm:prSet/>
      <dgm:spPr/>
      <dgm:t>
        <a:bodyPr/>
        <a:lstStyle/>
        <a:p>
          <a:endParaRPr lang="en-US"/>
        </a:p>
      </dgm:t>
    </dgm:pt>
    <dgm:pt modelId="{5AA097AB-9A23-4961-ADBB-2F7E7CFA38CC}">
      <dgm:prSet/>
      <dgm:spPr/>
      <dgm:t>
        <a:bodyPr/>
        <a:lstStyle/>
        <a:p>
          <a:r>
            <a:rPr lang="de-DE"/>
            <a:t>Geländeanpassung</a:t>
          </a:r>
          <a:endParaRPr lang="en-US"/>
        </a:p>
      </dgm:t>
    </dgm:pt>
    <dgm:pt modelId="{041A96E0-DB17-418F-B4EE-1A07E35E3446}" type="parTrans" cxnId="{AD30B239-E749-4A00-B1C0-54F3F6D38164}">
      <dgm:prSet/>
      <dgm:spPr/>
      <dgm:t>
        <a:bodyPr/>
        <a:lstStyle/>
        <a:p>
          <a:endParaRPr lang="en-US"/>
        </a:p>
      </dgm:t>
    </dgm:pt>
    <dgm:pt modelId="{391D568A-0F02-4255-A5B3-D54AC80ABC90}" type="sibTrans" cxnId="{AD30B239-E749-4A00-B1C0-54F3F6D38164}">
      <dgm:prSet/>
      <dgm:spPr/>
      <dgm:t>
        <a:bodyPr/>
        <a:lstStyle/>
        <a:p>
          <a:endParaRPr lang="en-US"/>
        </a:p>
      </dgm:t>
    </dgm:pt>
    <dgm:pt modelId="{71E5E692-D3CF-4B30-B8D9-87CC0609E51E}">
      <dgm:prSet/>
      <dgm:spPr/>
      <dgm:t>
        <a:bodyPr/>
        <a:lstStyle/>
        <a:p>
          <a:r>
            <a:rPr lang="de-DE"/>
            <a:t>Leistungsstärkere Motoren</a:t>
          </a:r>
          <a:endParaRPr lang="en-US"/>
        </a:p>
      </dgm:t>
    </dgm:pt>
    <dgm:pt modelId="{8F9E51DD-70BE-447C-A781-80CD169D5EFF}" type="parTrans" cxnId="{6788FFA7-B876-4934-9130-5C31BE8FCB6A}">
      <dgm:prSet/>
      <dgm:spPr/>
      <dgm:t>
        <a:bodyPr/>
        <a:lstStyle/>
        <a:p>
          <a:endParaRPr lang="en-US"/>
        </a:p>
      </dgm:t>
    </dgm:pt>
    <dgm:pt modelId="{7C77B17F-4B65-4943-9F54-BC5965EB6276}" type="sibTrans" cxnId="{6788FFA7-B876-4934-9130-5C31BE8FCB6A}">
      <dgm:prSet/>
      <dgm:spPr/>
      <dgm:t>
        <a:bodyPr/>
        <a:lstStyle/>
        <a:p>
          <a:endParaRPr lang="en-US"/>
        </a:p>
      </dgm:t>
    </dgm:pt>
    <dgm:pt modelId="{C833076B-0DDA-41E2-A135-D6173DFEC725}">
      <dgm:prSet/>
      <dgm:spPr/>
      <dgm:t>
        <a:bodyPr/>
        <a:lstStyle/>
        <a:p>
          <a:r>
            <a:rPr lang="de-DE"/>
            <a:t>Betrieb auf steilem oder unebenen Untergrund</a:t>
          </a:r>
          <a:endParaRPr lang="en-US"/>
        </a:p>
      </dgm:t>
    </dgm:pt>
    <dgm:pt modelId="{F2E5A2EE-2A56-412A-AC0A-62975944B53C}" type="parTrans" cxnId="{1DF51CC6-A644-44A8-B0B3-2F853966B1EF}">
      <dgm:prSet/>
      <dgm:spPr/>
      <dgm:t>
        <a:bodyPr/>
        <a:lstStyle/>
        <a:p>
          <a:endParaRPr lang="en-US"/>
        </a:p>
      </dgm:t>
    </dgm:pt>
    <dgm:pt modelId="{2B4532FB-4064-4937-9C59-EC06A10F7CCB}" type="sibTrans" cxnId="{1DF51CC6-A644-44A8-B0B3-2F853966B1EF}">
      <dgm:prSet/>
      <dgm:spPr/>
      <dgm:t>
        <a:bodyPr/>
        <a:lstStyle/>
        <a:p>
          <a:endParaRPr lang="en-US"/>
        </a:p>
      </dgm:t>
    </dgm:pt>
    <dgm:pt modelId="{9DE4D241-D47D-4EC6-BF44-1899743CE965}">
      <dgm:prSet/>
      <dgm:spPr/>
      <dgm:t>
        <a:bodyPr/>
        <a:lstStyle/>
        <a:p>
          <a:r>
            <a:rPr lang="de-DE"/>
            <a:t>Stabilität</a:t>
          </a:r>
          <a:endParaRPr lang="en-US"/>
        </a:p>
      </dgm:t>
    </dgm:pt>
    <dgm:pt modelId="{F72C3E4E-3120-460A-82F7-690123443541}" type="parTrans" cxnId="{78D16191-29FA-4E34-A2FD-5D9335EB73C1}">
      <dgm:prSet/>
      <dgm:spPr/>
      <dgm:t>
        <a:bodyPr/>
        <a:lstStyle/>
        <a:p>
          <a:endParaRPr lang="en-US"/>
        </a:p>
      </dgm:t>
    </dgm:pt>
    <dgm:pt modelId="{A84C274D-6A7F-42F1-BBD5-2754AF7518F8}" type="sibTrans" cxnId="{78D16191-29FA-4E34-A2FD-5D9335EB73C1}">
      <dgm:prSet/>
      <dgm:spPr/>
      <dgm:t>
        <a:bodyPr/>
        <a:lstStyle/>
        <a:p>
          <a:endParaRPr lang="en-US"/>
        </a:p>
      </dgm:t>
    </dgm:pt>
    <dgm:pt modelId="{CC118F6C-5E17-4727-ADC7-108EEA2C18EC}">
      <dgm:prSet/>
      <dgm:spPr/>
      <dgm:t>
        <a:bodyPr/>
        <a:lstStyle/>
        <a:p>
          <a:r>
            <a:rPr lang="de-DE"/>
            <a:t>Federung und Gewichtsverteilung</a:t>
          </a:r>
          <a:endParaRPr lang="en-US"/>
        </a:p>
      </dgm:t>
    </dgm:pt>
    <dgm:pt modelId="{1DC5F4F1-1A43-47F0-8A88-AFC97BAA1C6D}" type="parTrans" cxnId="{585149AC-6B9B-4C10-B94F-BB150E1B5B43}">
      <dgm:prSet/>
      <dgm:spPr/>
      <dgm:t>
        <a:bodyPr/>
        <a:lstStyle/>
        <a:p>
          <a:endParaRPr lang="en-US"/>
        </a:p>
      </dgm:t>
    </dgm:pt>
    <dgm:pt modelId="{E02ADFB6-5540-4BBE-91E1-1AED68FE53E9}" type="sibTrans" cxnId="{585149AC-6B9B-4C10-B94F-BB150E1B5B43}">
      <dgm:prSet/>
      <dgm:spPr/>
      <dgm:t>
        <a:bodyPr/>
        <a:lstStyle/>
        <a:p>
          <a:endParaRPr lang="en-US"/>
        </a:p>
      </dgm:t>
    </dgm:pt>
    <dgm:pt modelId="{943ED4F4-9842-468B-AFB0-DC4700065C49}" type="pres">
      <dgm:prSet presAssocID="{8AD0317F-6369-4CBE-A9F4-D5A33AB196D7}" presName="root" presStyleCnt="0">
        <dgm:presLayoutVars>
          <dgm:dir/>
          <dgm:resizeHandles val="exact"/>
        </dgm:presLayoutVars>
      </dgm:prSet>
      <dgm:spPr/>
    </dgm:pt>
    <dgm:pt modelId="{C89BC7BC-E8D4-4A2F-A5BA-179A4B6A16A8}" type="pres">
      <dgm:prSet presAssocID="{E588A365-5271-4615-864B-678DDA256539}" presName="compNode" presStyleCnt="0"/>
      <dgm:spPr/>
    </dgm:pt>
    <dgm:pt modelId="{76F959BC-4B3E-4045-8B9B-AAEF1F751174}" type="pres">
      <dgm:prSet presAssocID="{E588A365-5271-4615-864B-678DDA256539}" presName="bgRect" presStyleLbl="bgShp" presStyleIdx="0" presStyleCnt="3"/>
      <dgm:spPr/>
    </dgm:pt>
    <dgm:pt modelId="{7B8F22F9-7528-420C-9CA9-1D47F5E36B8C}" type="pres">
      <dgm:prSet presAssocID="{E588A365-5271-4615-864B-678DDA2565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F084B680-27F0-4286-B874-6516239C8DDA}" type="pres">
      <dgm:prSet presAssocID="{E588A365-5271-4615-864B-678DDA256539}" presName="spaceRect" presStyleCnt="0"/>
      <dgm:spPr/>
    </dgm:pt>
    <dgm:pt modelId="{A59D5B9F-A97C-41F1-8696-1C3B3DC0CCDA}" type="pres">
      <dgm:prSet presAssocID="{E588A365-5271-4615-864B-678DDA256539}" presName="parTx" presStyleLbl="revTx" presStyleIdx="0" presStyleCnt="6">
        <dgm:presLayoutVars>
          <dgm:chMax val="0"/>
          <dgm:chPref val="0"/>
        </dgm:presLayoutVars>
      </dgm:prSet>
      <dgm:spPr/>
    </dgm:pt>
    <dgm:pt modelId="{2331185D-E75E-414A-B826-91B1A1B3B45F}" type="pres">
      <dgm:prSet presAssocID="{E588A365-5271-4615-864B-678DDA256539}" presName="desTx" presStyleLbl="revTx" presStyleIdx="1" presStyleCnt="6">
        <dgm:presLayoutVars/>
      </dgm:prSet>
      <dgm:spPr/>
    </dgm:pt>
    <dgm:pt modelId="{B29485C4-CD04-4B37-A48D-25D9F55C3A77}" type="pres">
      <dgm:prSet presAssocID="{011F4E60-4B3D-42A3-91AC-2860BAD26ACD}" presName="sibTrans" presStyleCnt="0"/>
      <dgm:spPr/>
    </dgm:pt>
    <dgm:pt modelId="{2520CD88-2BFF-4E86-AECE-327DCABAA3CC}" type="pres">
      <dgm:prSet presAssocID="{71E5E692-D3CF-4B30-B8D9-87CC0609E51E}" presName="compNode" presStyleCnt="0"/>
      <dgm:spPr/>
    </dgm:pt>
    <dgm:pt modelId="{A6FB545D-4923-49E0-B3F6-23C9AAB505DE}" type="pres">
      <dgm:prSet presAssocID="{71E5E692-D3CF-4B30-B8D9-87CC0609E51E}" presName="bgRect" presStyleLbl="bgShp" presStyleIdx="1" presStyleCnt="3"/>
      <dgm:spPr/>
    </dgm:pt>
    <dgm:pt modelId="{40B59108-716C-4CF9-B18D-5246CABDBBD3}" type="pres">
      <dgm:prSet presAssocID="{71E5E692-D3CF-4B30-B8D9-87CC0609E5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7F210557-30C8-4BE4-8A9D-36155E3E891F}" type="pres">
      <dgm:prSet presAssocID="{71E5E692-D3CF-4B30-B8D9-87CC0609E51E}" presName="spaceRect" presStyleCnt="0"/>
      <dgm:spPr/>
    </dgm:pt>
    <dgm:pt modelId="{49D07B3E-6450-4693-99A5-B53BE164EB1C}" type="pres">
      <dgm:prSet presAssocID="{71E5E692-D3CF-4B30-B8D9-87CC0609E51E}" presName="parTx" presStyleLbl="revTx" presStyleIdx="2" presStyleCnt="6">
        <dgm:presLayoutVars>
          <dgm:chMax val="0"/>
          <dgm:chPref val="0"/>
        </dgm:presLayoutVars>
      </dgm:prSet>
      <dgm:spPr/>
    </dgm:pt>
    <dgm:pt modelId="{7B02015B-B36B-44EE-AC68-5472CC83BCE2}" type="pres">
      <dgm:prSet presAssocID="{71E5E692-D3CF-4B30-B8D9-87CC0609E51E}" presName="desTx" presStyleLbl="revTx" presStyleIdx="3" presStyleCnt="6">
        <dgm:presLayoutVars/>
      </dgm:prSet>
      <dgm:spPr/>
    </dgm:pt>
    <dgm:pt modelId="{760CFC92-1B53-4339-9D3A-3FDFD65369D4}" type="pres">
      <dgm:prSet presAssocID="{7C77B17F-4B65-4943-9F54-BC5965EB6276}" presName="sibTrans" presStyleCnt="0"/>
      <dgm:spPr/>
    </dgm:pt>
    <dgm:pt modelId="{B37C5402-5430-46F3-8775-ECBBC6D82BAC}" type="pres">
      <dgm:prSet presAssocID="{9DE4D241-D47D-4EC6-BF44-1899743CE965}" presName="compNode" presStyleCnt="0"/>
      <dgm:spPr/>
    </dgm:pt>
    <dgm:pt modelId="{4D41E8B6-D500-4602-8E17-2E3CF1D148E5}" type="pres">
      <dgm:prSet presAssocID="{9DE4D241-D47D-4EC6-BF44-1899743CE965}" presName="bgRect" presStyleLbl="bgShp" presStyleIdx="2" presStyleCnt="3"/>
      <dgm:spPr/>
    </dgm:pt>
    <dgm:pt modelId="{80136573-1A0E-492B-AAA5-379C0931FF61}" type="pres">
      <dgm:prSet presAssocID="{9DE4D241-D47D-4EC6-BF44-1899743CE9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F01D5B9F-BEA0-4E62-87D2-7101645BF69E}" type="pres">
      <dgm:prSet presAssocID="{9DE4D241-D47D-4EC6-BF44-1899743CE965}" presName="spaceRect" presStyleCnt="0"/>
      <dgm:spPr/>
    </dgm:pt>
    <dgm:pt modelId="{FF233059-6EB0-45CE-BA80-F21BD296BC75}" type="pres">
      <dgm:prSet presAssocID="{9DE4D241-D47D-4EC6-BF44-1899743CE965}" presName="parTx" presStyleLbl="revTx" presStyleIdx="4" presStyleCnt="6">
        <dgm:presLayoutVars>
          <dgm:chMax val="0"/>
          <dgm:chPref val="0"/>
        </dgm:presLayoutVars>
      </dgm:prSet>
      <dgm:spPr/>
    </dgm:pt>
    <dgm:pt modelId="{F7F3AB6D-8B95-45B9-9A21-4E50C8AE1A57}" type="pres">
      <dgm:prSet presAssocID="{9DE4D241-D47D-4EC6-BF44-1899743CE965}" presName="desTx" presStyleLbl="revTx" presStyleIdx="5" presStyleCnt="6">
        <dgm:presLayoutVars/>
      </dgm:prSet>
      <dgm:spPr/>
    </dgm:pt>
  </dgm:ptLst>
  <dgm:cxnLst>
    <dgm:cxn modelId="{F9C80639-6741-4152-B425-9881F97B8D2C}" type="presOf" srcId="{8AD0317F-6369-4CBE-A9F4-D5A33AB196D7}" destId="{943ED4F4-9842-468B-AFB0-DC4700065C49}" srcOrd="0" destOrd="0" presId="urn:microsoft.com/office/officeart/2018/2/layout/IconVerticalSolidList"/>
    <dgm:cxn modelId="{AD30B239-E749-4A00-B1C0-54F3F6D38164}" srcId="{E588A365-5271-4615-864B-678DDA256539}" destId="{5AA097AB-9A23-4961-ADBB-2F7E7CFA38CC}" srcOrd="0" destOrd="0" parTransId="{041A96E0-DB17-418F-B4EE-1A07E35E3446}" sibTransId="{391D568A-0F02-4255-A5B3-D54AC80ABC90}"/>
    <dgm:cxn modelId="{A072634B-23F3-45BD-830D-97B77C63F3F4}" type="presOf" srcId="{71E5E692-D3CF-4B30-B8D9-87CC0609E51E}" destId="{49D07B3E-6450-4693-99A5-B53BE164EB1C}" srcOrd="0" destOrd="0" presId="urn:microsoft.com/office/officeart/2018/2/layout/IconVerticalSolidList"/>
    <dgm:cxn modelId="{B6D6227E-9663-4567-9D81-C7D4994EAE0F}" type="presOf" srcId="{CC118F6C-5E17-4727-ADC7-108EEA2C18EC}" destId="{F7F3AB6D-8B95-45B9-9A21-4E50C8AE1A57}" srcOrd="0" destOrd="0" presId="urn:microsoft.com/office/officeart/2018/2/layout/IconVerticalSolidList"/>
    <dgm:cxn modelId="{78D16191-29FA-4E34-A2FD-5D9335EB73C1}" srcId="{8AD0317F-6369-4CBE-A9F4-D5A33AB196D7}" destId="{9DE4D241-D47D-4EC6-BF44-1899743CE965}" srcOrd="2" destOrd="0" parTransId="{F72C3E4E-3120-460A-82F7-690123443541}" sibTransId="{A84C274D-6A7F-42F1-BBD5-2754AF7518F8}"/>
    <dgm:cxn modelId="{F7DE2498-1657-4F02-B8BB-4DE85FCB5978}" srcId="{8AD0317F-6369-4CBE-A9F4-D5A33AB196D7}" destId="{E588A365-5271-4615-864B-678DDA256539}" srcOrd="0" destOrd="0" parTransId="{3E121A55-3697-437E-9C05-06B9BB1C5D0A}" sibTransId="{011F4E60-4B3D-42A3-91AC-2860BAD26ACD}"/>
    <dgm:cxn modelId="{6788FFA7-B876-4934-9130-5C31BE8FCB6A}" srcId="{8AD0317F-6369-4CBE-A9F4-D5A33AB196D7}" destId="{71E5E692-D3CF-4B30-B8D9-87CC0609E51E}" srcOrd="1" destOrd="0" parTransId="{8F9E51DD-70BE-447C-A781-80CD169D5EFF}" sibTransId="{7C77B17F-4B65-4943-9F54-BC5965EB6276}"/>
    <dgm:cxn modelId="{585149AC-6B9B-4C10-B94F-BB150E1B5B43}" srcId="{9DE4D241-D47D-4EC6-BF44-1899743CE965}" destId="{CC118F6C-5E17-4727-ADC7-108EEA2C18EC}" srcOrd="0" destOrd="0" parTransId="{1DC5F4F1-1A43-47F0-8A88-AFC97BAA1C6D}" sibTransId="{E02ADFB6-5540-4BBE-91E1-1AED68FE53E9}"/>
    <dgm:cxn modelId="{73B801AF-15EE-4957-B5E0-80E5B2EE4020}" type="presOf" srcId="{E588A365-5271-4615-864B-678DDA256539}" destId="{A59D5B9F-A97C-41F1-8696-1C3B3DC0CCDA}" srcOrd="0" destOrd="0" presId="urn:microsoft.com/office/officeart/2018/2/layout/IconVerticalSolidList"/>
    <dgm:cxn modelId="{1DF51CC6-A644-44A8-B0B3-2F853966B1EF}" srcId="{71E5E692-D3CF-4B30-B8D9-87CC0609E51E}" destId="{C833076B-0DDA-41E2-A135-D6173DFEC725}" srcOrd="0" destOrd="0" parTransId="{F2E5A2EE-2A56-412A-AC0A-62975944B53C}" sibTransId="{2B4532FB-4064-4937-9C59-EC06A10F7CCB}"/>
    <dgm:cxn modelId="{7F41C3C9-D7CA-4C38-AF34-BA8D52311CD3}" type="presOf" srcId="{9DE4D241-D47D-4EC6-BF44-1899743CE965}" destId="{FF233059-6EB0-45CE-BA80-F21BD296BC75}" srcOrd="0" destOrd="0" presId="urn:microsoft.com/office/officeart/2018/2/layout/IconVerticalSolidList"/>
    <dgm:cxn modelId="{25ACABCD-E6C3-44A8-9E9E-D3D0480326FD}" type="presOf" srcId="{C833076B-0DDA-41E2-A135-D6173DFEC725}" destId="{7B02015B-B36B-44EE-AC68-5472CC83BCE2}" srcOrd="0" destOrd="0" presId="urn:microsoft.com/office/officeart/2018/2/layout/IconVerticalSolidList"/>
    <dgm:cxn modelId="{4443F9E9-1149-4864-8076-F69F769F4701}" type="presOf" srcId="{5AA097AB-9A23-4961-ADBB-2F7E7CFA38CC}" destId="{2331185D-E75E-414A-B826-91B1A1B3B45F}" srcOrd="0" destOrd="0" presId="urn:microsoft.com/office/officeart/2018/2/layout/IconVerticalSolidList"/>
    <dgm:cxn modelId="{14ED18DF-2951-47A1-A170-5791ED1FF2E6}" type="presParOf" srcId="{943ED4F4-9842-468B-AFB0-DC4700065C49}" destId="{C89BC7BC-E8D4-4A2F-A5BA-179A4B6A16A8}" srcOrd="0" destOrd="0" presId="urn:microsoft.com/office/officeart/2018/2/layout/IconVerticalSolidList"/>
    <dgm:cxn modelId="{5B5F57D6-20CD-4C8E-A73C-C5A890902A86}" type="presParOf" srcId="{C89BC7BC-E8D4-4A2F-A5BA-179A4B6A16A8}" destId="{76F959BC-4B3E-4045-8B9B-AAEF1F751174}" srcOrd="0" destOrd="0" presId="urn:microsoft.com/office/officeart/2018/2/layout/IconVerticalSolidList"/>
    <dgm:cxn modelId="{ABF81D4F-F357-4732-A58E-F389430777D9}" type="presParOf" srcId="{C89BC7BC-E8D4-4A2F-A5BA-179A4B6A16A8}" destId="{7B8F22F9-7528-420C-9CA9-1D47F5E36B8C}" srcOrd="1" destOrd="0" presId="urn:microsoft.com/office/officeart/2018/2/layout/IconVerticalSolidList"/>
    <dgm:cxn modelId="{5C98AEE5-29CE-49CC-8FE2-EF1F9DDFD0D1}" type="presParOf" srcId="{C89BC7BC-E8D4-4A2F-A5BA-179A4B6A16A8}" destId="{F084B680-27F0-4286-B874-6516239C8DDA}" srcOrd="2" destOrd="0" presId="urn:microsoft.com/office/officeart/2018/2/layout/IconVerticalSolidList"/>
    <dgm:cxn modelId="{902EDCD0-5FE3-4211-9172-53AA514CB5B5}" type="presParOf" srcId="{C89BC7BC-E8D4-4A2F-A5BA-179A4B6A16A8}" destId="{A59D5B9F-A97C-41F1-8696-1C3B3DC0CCDA}" srcOrd="3" destOrd="0" presId="urn:microsoft.com/office/officeart/2018/2/layout/IconVerticalSolidList"/>
    <dgm:cxn modelId="{03763AE0-2EDF-487D-A885-F47529F66299}" type="presParOf" srcId="{C89BC7BC-E8D4-4A2F-A5BA-179A4B6A16A8}" destId="{2331185D-E75E-414A-B826-91B1A1B3B45F}" srcOrd="4" destOrd="0" presId="urn:microsoft.com/office/officeart/2018/2/layout/IconVerticalSolidList"/>
    <dgm:cxn modelId="{A7082ECC-C5AF-4B0A-AF23-CF3FFF167DCF}" type="presParOf" srcId="{943ED4F4-9842-468B-AFB0-DC4700065C49}" destId="{B29485C4-CD04-4B37-A48D-25D9F55C3A77}" srcOrd="1" destOrd="0" presId="urn:microsoft.com/office/officeart/2018/2/layout/IconVerticalSolidList"/>
    <dgm:cxn modelId="{3E36A71F-C8A3-4C8E-8F93-E04DD8127E0A}" type="presParOf" srcId="{943ED4F4-9842-468B-AFB0-DC4700065C49}" destId="{2520CD88-2BFF-4E86-AECE-327DCABAA3CC}" srcOrd="2" destOrd="0" presId="urn:microsoft.com/office/officeart/2018/2/layout/IconVerticalSolidList"/>
    <dgm:cxn modelId="{7014E770-4C7F-43EB-B6BF-67CF87117986}" type="presParOf" srcId="{2520CD88-2BFF-4E86-AECE-327DCABAA3CC}" destId="{A6FB545D-4923-49E0-B3F6-23C9AAB505DE}" srcOrd="0" destOrd="0" presId="urn:microsoft.com/office/officeart/2018/2/layout/IconVerticalSolidList"/>
    <dgm:cxn modelId="{0B0AFBE4-AD06-40CD-8972-D7A91FF984B5}" type="presParOf" srcId="{2520CD88-2BFF-4E86-AECE-327DCABAA3CC}" destId="{40B59108-716C-4CF9-B18D-5246CABDBBD3}" srcOrd="1" destOrd="0" presId="urn:microsoft.com/office/officeart/2018/2/layout/IconVerticalSolidList"/>
    <dgm:cxn modelId="{468B6765-FDF2-480C-A19E-92C929308981}" type="presParOf" srcId="{2520CD88-2BFF-4E86-AECE-327DCABAA3CC}" destId="{7F210557-30C8-4BE4-8A9D-36155E3E891F}" srcOrd="2" destOrd="0" presId="urn:microsoft.com/office/officeart/2018/2/layout/IconVerticalSolidList"/>
    <dgm:cxn modelId="{95C15F86-44ED-4D6A-8BC3-EAA8E093F81C}" type="presParOf" srcId="{2520CD88-2BFF-4E86-AECE-327DCABAA3CC}" destId="{49D07B3E-6450-4693-99A5-B53BE164EB1C}" srcOrd="3" destOrd="0" presId="urn:microsoft.com/office/officeart/2018/2/layout/IconVerticalSolidList"/>
    <dgm:cxn modelId="{9A4A5F02-3F58-45BD-87A0-62E5B5C66825}" type="presParOf" srcId="{2520CD88-2BFF-4E86-AECE-327DCABAA3CC}" destId="{7B02015B-B36B-44EE-AC68-5472CC83BCE2}" srcOrd="4" destOrd="0" presId="urn:microsoft.com/office/officeart/2018/2/layout/IconVerticalSolidList"/>
    <dgm:cxn modelId="{02500252-C480-407E-8CFC-68E385063FD3}" type="presParOf" srcId="{943ED4F4-9842-468B-AFB0-DC4700065C49}" destId="{760CFC92-1B53-4339-9D3A-3FDFD65369D4}" srcOrd="3" destOrd="0" presId="urn:microsoft.com/office/officeart/2018/2/layout/IconVerticalSolidList"/>
    <dgm:cxn modelId="{07767C11-9D62-4782-9BA3-B49E344301E9}" type="presParOf" srcId="{943ED4F4-9842-468B-AFB0-DC4700065C49}" destId="{B37C5402-5430-46F3-8775-ECBBC6D82BAC}" srcOrd="4" destOrd="0" presId="urn:microsoft.com/office/officeart/2018/2/layout/IconVerticalSolidList"/>
    <dgm:cxn modelId="{4FE722D9-E120-44A7-BBCB-877374BDB22C}" type="presParOf" srcId="{B37C5402-5430-46F3-8775-ECBBC6D82BAC}" destId="{4D41E8B6-D500-4602-8E17-2E3CF1D148E5}" srcOrd="0" destOrd="0" presId="urn:microsoft.com/office/officeart/2018/2/layout/IconVerticalSolidList"/>
    <dgm:cxn modelId="{434D37F8-9BD2-4F01-9D50-12585D816D4E}" type="presParOf" srcId="{B37C5402-5430-46F3-8775-ECBBC6D82BAC}" destId="{80136573-1A0E-492B-AAA5-379C0931FF61}" srcOrd="1" destOrd="0" presId="urn:microsoft.com/office/officeart/2018/2/layout/IconVerticalSolidList"/>
    <dgm:cxn modelId="{4CFB850C-52B5-4BA9-B4F2-31CD99D1123C}" type="presParOf" srcId="{B37C5402-5430-46F3-8775-ECBBC6D82BAC}" destId="{F01D5B9F-BEA0-4E62-87D2-7101645BF69E}" srcOrd="2" destOrd="0" presId="urn:microsoft.com/office/officeart/2018/2/layout/IconVerticalSolidList"/>
    <dgm:cxn modelId="{5D8AF63B-5231-485C-BC59-E8D7350B4C4E}" type="presParOf" srcId="{B37C5402-5430-46F3-8775-ECBBC6D82BAC}" destId="{FF233059-6EB0-45CE-BA80-F21BD296BC75}" srcOrd="3" destOrd="0" presId="urn:microsoft.com/office/officeart/2018/2/layout/IconVerticalSolidList"/>
    <dgm:cxn modelId="{70ADBA10-7734-4FDB-BB57-79142A5F490F}" type="presParOf" srcId="{B37C5402-5430-46F3-8775-ECBBC6D82BAC}" destId="{F7F3AB6D-8B95-45B9-9A21-4E50C8AE1A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7A533-59EC-4920-B2ED-7BEDD8B279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8AC663-251B-48C0-ABE2-F29755F44911}">
      <dgm:prSet/>
      <dgm:spPr/>
      <dgm:t>
        <a:bodyPr/>
        <a:lstStyle/>
        <a:p>
          <a:r>
            <a:rPr lang="de-DE"/>
            <a:t>WLAN / Bluetooth Modul</a:t>
          </a:r>
          <a:endParaRPr lang="en-US"/>
        </a:p>
      </dgm:t>
    </dgm:pt>
    <dgm:pt modelId="{E47728B9-3A96-4728-85EC-09EB8BD0AFE8}" type="parTrans" cxnId="{FA0BE603-C14D-4991-8FED-C4E997741F2E}">
      <dgm:prSet/>
      <dgm:spPr/>
      <dgm:t>
        <a:bodyPr/>
        <a:lstStyle/>
        <a:p>
          <a:endParaRPr lang="en-US"/>
        </a:p>
      </dgm:t>
    </dgm:pt>
    <dgm:pt modelId="{B45EB06C-CBF6-4939-BA83-0AEEA47D8421}" type="sibTrans" cxnId="{FA0BE603-C14D-4991-8FED-C4E997741F2E}">
      <dgm:prSet/>
      <dgm:spPr/>
      <dgm:t>
        <a:bodyPr/>
        <a:lstStyle/>
        <a:p>
          <a:endParaRPr lang="en-US"/>
        </a:p>
      </dgm:t>
    </dgm:pt>
    <dgm:pt modelId="{86BDB75B-E076-4303-9895-506BC207E9D9}">
      <dgm:prSet/>
      <dgm:spPr/>
      <dgm:t>
        <a:bodyPr/>
        <a:lstStyle/>
        <a:p>
          <a:r>
            <a:rPr lang="de-DE"/>
            <a:t>Integration ESP32 / HC-05</a:t>
          </a:r>
          <a:endParaRPr lang="en-US"/>
        </a:p>
      </dgm:t>
    </dgm:pt>
    <dgm:pt modelId="{0EF8018B-8EB0-44AA-A7DD-1556534D159E}" type="parTrans" cxnId="{22C774D7-AF06-48BC-A3F6-2821615BA57E}">
      <dgm:prSet/>
      <dgm:spPr/>
      <dgm:t>
        <a:bodyPr/>
        <a:lstStyle/>
        <a:p>
          <a:endParaRPr lang="en-US"/>
        </a:p>
      </dgm:t>
    </dgm:pt>
    <dgm:pt modelId="{535617B4-EE8B-4D7A-A3C7-D706DE3294EA}" type="sibTrans" cxnId="{22C774D7-AF06-48BC-A3F6-2821615BA57E}">
      <dgm:prSet/>
      <dgm:spPr/>
      <dgm:t>
        <a:bodyPr/>
        <a:lstStyle/>
        <a:p>
          <a:endParaRPr lang="en-US"/>
        </a:p>
      </dgm:t>
    </dgm:pt>
    <dgm:pt modelId="{9F4412A8-213C-4505-ABB2-5AA949C8B63E}">
      <dgm:prSet/>
      <dgm:spPr/>
      <dgm:t>
        <a:bodyPr/>
        <a:lstStyle/>
        <a:p>
          <a:r>
            <a:rPr lang="de-DE"/>
            <a:t>Mobile Steuerung</a:t>
          </a:r>
          <a:endParaRPr lang="en-US"/>
        </a:p>
      </dgm:t>
    </dgm:pt>
    <dgm:pt modelId="{7C0BCD7A-5670-4346-A3A2-B7202CDDBA31}" type="parTrans" cxnId="{CBAA3BC7-5BC9-4221-8C59-6A03BDC20613}">
      <dgm:prSet/>
      <dgm:spPr/>
      <dgm:t>
        <a:bodyPr/>
        <a:lstStyle/>
        <a:p>
          <a:endParaRPr lang="en-US"/>
        </a:p>
      </dgm:t>
    </dgm:pt>
    <dgm:pt modelId="{D1207F4E-CE67-408D-836E-429A55F854F9}" type="sibTrans" cxnId="{CBAA3BC7-5BC9-4221-8C59-6A03BDC20613}">
      <dgm:prSet/>
      <dgm:spPr/>
      <dgm:t>
        <a:bodyPr/>
        <a:lstStyle/>
        <a:p>
          <a:endParaRPr lang="en-US"/>
        </a:p>
      </dgm:t>
    </dgm:pt>
    <dgm:pt modelId="{E9148338-2FAD-4D71-8743-97FB4F4299DA}">
      <dgm:prSet/>
      <dgm:spPr/>
      <dgm:t>
        <a:bodyPr/>
        <a:lstStyle/>
        <a:p>
          <a:r>
            <a:rPr lang="de-DE"/>
            <a:t>App zur Steuerung über Handy oder Computer</a:t>
          </a:r>
          <a:endParaRPr lang="en-US"/>
        </a:p>
      </dgm:t>
    </dgm:pt>
    <dgm:pt modelId="{6628978F-C4DA-45B4-A89B-0EE127F2188E}" type="parTrans" cxnId="{D30A5471-235E-438A-8CD5-1E3D49D17BDB}">
      <dgm:prSet/>
      <dgm:spPr/>
      <dgm:t>
        <a:bodyPr/>
        <a:lstStyle/>
        <a:p>
          <a:endParaRPr lang="en-US"/>
        </a:p>
      </dgm:t>
    </dgm:pt>
    <dgm:pt modelId="{9D7BEA12-5BC2-4BEF-B9FA-90E39AF26B24}" type="sibTrans" cxnId="{D30A5471-235E-438A-8CD5-1E3D49D17BDB}">
      <dgm:prSet/>
      <dgm:spPr/>
      <dgm:t>
        <a:bodyPr/>
        <a:lstStyle/>
        <a:p>
          <a:endParaRPr lang="en-US"/>
        </a:p>
      </dgm:t>
    </dgm:pt>
    <dgm:pt modelId="{AE471290-9A95-481C-B808-A0C46E3DEB04}">
      <dgm:prSet/>
      <dgm:spPr/>
      <dgm:t>
        <a:bodyPr/>
        <a:lstStyle/>
        <a:p>
          <a:r>
            <a:rPr lang="de-DE"/>
            <a:t>Mechanische Komponenten</a:t>
          </a:r>
          <a:endParaRPr lang="en-US"/>
        </a:p>
      </dgm:t>
    </dgm:pt>
    <dgm:pt modelId="{C4182928-7161-4AB6-BE1F-3236BAAA75DE}" type="parTrans" cxnId="{BB638FFC-1272-4451-9C01-6742C104C0C4}">
      <dgm:prSet/>
      <dgm:spPr/>
      <dgm:t>
        <a:bodyPr/>
        <a:lstStyle/>
        <a:p>
          <a:endParaRPr lang="en-US"/>
        </a:p>
      </dgm:t>
    </dgm:pt>
    <dgm:pt modelId="{2814179A-9AFE-4302-B33C-1823E05AD941}" type="sibTrans" cxnId="{BB638FFC-1272-4451-9C01-6742C104C0C4}">
      <dgm:prSet/>
      <dgm:spPr/>
      <dgm:t>
        <a:bodyPr/>
        <a:lstStyle/>
        <a:p>
          <a:endParaRPr lang="en-US"/>
        </a:p>
      </dgm:t>
    </dgm:pt>
    <dgm:pt modelId="{BB073B73-EFC0-4180-8ED1-1932436B5C74}">
      <dgm:prSet/>
      <dgm:spPr/>
      <dgm:t>
        <a:bodyPr/>
        <a:lstStyle/>
        <a:p>
          <a:r>
            <a:rPr lang="de-DE"/>
            <a:t>Servomotoren zur Bewegung des Arms</a:t>
          </a:r>
          <a:endParaRPr lang="en-US"/>
        </a:p>
      </dgm:t>
    </dgm:pt>
    <dgm:pt modelId="{2B489767-70A3-4071-811E-10A13F25A501}" type="parTrans" cxnId="{F8088289-B93F-483C-966E-877856E6110D}">
      <dgm:prSet/>
      <dgm:spPr/>
      <dgm:t>
        <a:bodyPr/>
        <a:lstStyle/>
        <a:p>
          <a:endParaRPr lang="en-US"/>
        </a:p>
      </dgm:t>
    </dgm:pt>
    <dgm:pt modelId="{0EED3B65-5804-4E07-BBC8-A20F083DB312}" type="sibTrans" cxnId="{F8088289-B93F-483C-966E-877856E6110D}">
      <dgm:prSet/>
      <dgm:spPr/>
      <dgm:t>
        <a:bodyPr/>
        <a:lstStyle/>
        <a:p>
          <a:endParaRPr lang="en-US"/>
        </a:p>
      </dgm:t>
    </dgm:pt>
    <dgm:pt modelId="{3A2A3426-08BC-42DF-ABC3-147AEB2335B7}">
      <dgm:prSet/>
      <dgm:spPr/>
      <dgm:t>
        <a:bodyPr/>
        <a:lstStyle/>
        <a:p>
          <a:r>
            <a:rPr lang="de-DE"/>
            <a:t>Steuerung</a:t>
          </a:r>
          <a:endParaRPr lang="en-US"/>
        </a:p>
      </dgm:t>
    </dgm:pt>
    <dgm:pt modelId="{B1F03CC5-150D-4627-9F81-D42D24B05832}" type="parTrans" cxnId="{28DB3C8A-6245-42AB-9ABA-CEB4AD39323E}">
      <dgm:prSet/>
      <dgm:spPr/>
      <dgm:t>
        <a:bodyPr/>
        <a:lstStyle/>
        <a:p>
          <a:endParaRPr lang="en-US"/>
        </a:p>
      </dgm:t>
    </dgm:pt>
    <dgm:pt modelId="{6237E367-6E06-42A2-AE2E-4A6F39D1863D}" type="sibTrans" cxnId="{28DB3C8A-6245-42AB-9ABA-CEB4AD39323E}">
      <dgm:prSet/>
      <dgm:spPr/>
      <dgm:t>
        <a:bodyPr/>
        <a:lstStyle/>
        <a:p>
          <a:endParaRPr lang="en-US"/>
        </a:p>
      </dgm:t>
    </dgm:pt>
    <dgm:pt modelId="{0160A85D-929A-492B-967C-CDEE6834871D}">
      <dgm:prSet/>
      <dgm:spPr/>
      <dgm:t>
        <a:bodyPr/>
        <a:lstStyle/>
        <a:p>
          <a:r>
            <a:rPr lang="de-DE"/>
            <a:t>Durch Fernsteuerung / Einbindung in die App</a:t>
          </a:r>
          <a:endParaRPr lang="en-US"/>
        </a:p>
      </dgm:t>
    </dgm:pt>
    <dgm:pt modelId="{098CD0FB-5241-478A-9C94-EB61C7D8499D}" type="parTrans" cxnId="{FA6E8C62-153E-441B-BAE7-EAC3C6E9F868}">
      <dgm:prSet/>
      <dgm:spPr/>
      <dgm:t>
        <a:bodyPr/>
        <a:lstStyle/>
        <a:p>
          <a:endParaRPr lang="en-US"/>
        </a:p>
      </dgm:t>
    </dgm:pt>
    <dgm:pt modelId="{24946C90-C1D1-4250-8D62-78D7CAD51ED9}" type="sibTrans" cxnId="{FA6E8C62-153E-441B-BAE7-EAC3C6E9F868}">
      <dgm:prSet/>
      <dgm:spPr/>
      <dgm:t>
        <a:bodyPr/>
        <a:lstStyle/>
        <a:p>
          <a:endParaRPr lang="en-US"/>
        </a:p>
      </dgm:t>
    </dgm:pt>
    <dgm:pt modelId="{E3703BE0-DB5B-4B8B-AEA8-147C2091A224}" type="pres">
      <dgm:prSet presAssocID="{81C7A533-59EC-4920-B2ED-7BEDD8B279BE}" presName="linear" presStyleCnt="0">
        <dgm:presLayoutVars>
          <dgm:animLvl val="lvl"/>
          <dgm:resizeHandles val="exact"/>
        </dgm:presLayoutVars>
      </dgm:prSet>
      <dgm:spPr/>
    </dgm:pt>
    <dgm:pt modelId="{E3AAEF82-4991-4180-B9BC-DD3168502D1A}" type="pres">
      <dgm:prSet presAssocID="{998AC663-251B-48C0-ABE2-F29755F449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FAAAB5-79D9-4B5A-876B-1BC79782FED9}" type="pres">
      <dgm:prSet presAssocID="{998AC663-251B-48C0-ABE2-F29755F44911}" presName="childText" presStyleLbl="revTx" presStyleIdx="0" presStyleCnt="4">
        <dgm:presLayoutVars>
          <dgm:bulletEnabled val="1"/>
        </dgm:presLayoutVars>
      </dgm:prSet>
      <dgm:spPr/>
    </dgm:pt>
    <dgm:pt modelId="{08134FC3-31BA-4100-BA5D-B48A2C818233}" type="pres">
      <dgm:prSet presAssocID="{9F4412A8-213C-4505-ABB2-5AA949C8B6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946CF9-32C4-43C0-A22F-5805139182F0}" type="pres">
      <dgm:prSet presAssocID="{9F4412A8-213C-4505-ABB2-5AA949C8B63E}" presName="childText" presStyleLbl="revTx" presStyleIdx="1" presStyleCnt="4">
        <dgm:presLayoutVars>
          <dgm:bulletEnabled val="1"/>
        </dgm:presLayoutVars>
      </dgm:prSet>
      <dgm:spPr/>
    </dgm:pt>
    <dgm:pt modelId="{4888193E-3813-4B70-BF7E-2DAA3C2F4DCD}" type="pres">
      <dgm:prSet presAssocID="{AE471290-9A95-481C-B808-A0C46E3DEB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DC5278-7034-4637-9B63-60F48B6FD22F}" type="pres">
      <dgm:prSet presAssocID="{AE471290-9A95-481C-B808-A0C46E3DEB04}" presName="childText" presStyleLbl="revTx" presStyleIdx="2" presStyleCnt="4">
        <dgm:presLayoutVars>
          <dgm:bulletEnabled val="1"/>
        </dgm:presLayoutVars>
      </dgm:prSet>
      <dgm:spPr/>
    </dgm:pt>
    <dgm:pt modelId="{2A2D6C7D-3179-4655-AE4B-D97E2F745FA9}" type="pres">
      <dgm:prSet presAssocID="{3A2A3426-08BC-42DF-ABC3-147AEB2335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B76A9B-2ABA-4AAC-9A37-F5C70DC18CCE}" type="pres">
      <dgm:prSet presAssocID="{3A2A3426-08BC-42DF-ABC3-147AEB2335B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A0BE603-C14D-4991-8FED-C4E997741F2E}" srcId="{81C7A533-59EC-4920-B2ED-7BEDD8B279BE}" destId="{998AC663-251B-48C0-ABE2-F29755F44911}" srcOrd="0" destOrd="0" parTransId="{E47728B9-3A96-4728-85EC-09EB8BD0AFE8}" sibTransId="{B45EB06C-CBF6-4939-BA83-0AEEA47D8421}"/>
    <dgm:cxn modelId="{BC04290C-BCC8-4BD3-8A57-68F32C8F8A3C}" type="presOf" srcId="{81C7A533-59EC-4920-B2ED-7BEDD8B279BE}" destId="{E3703BE0-DB5B-4B8B-AEA8-147C2091A224}" srcOrd="0" destOrd="0" presId="urn:microsoft.com/office/officeart/2005/8/layout/vList2"/>
    <dgm:cxn modelId="{214E9622-992D-44EB-8714-77FCD5008CD2}" type="presOf" srcId="{3A2A3426-08BC-42DF-ABC3-147AEB2335B7}" destId="{2A2D6C7D-3179-4655-AE4B-D97E2F745FA9}" srcOrd="0" destOrd="0" presId="urn:microsoft.com/office/officeart/2005/8/layout/vList2"/>
    <dgm:cxn modelId="{ACC5975B-7A68-409B-956D-9E920B1E600E}" type="presOf" srcId="{0160A85D-929A-492B-967C-CDEE6834871D}" destId="{43B76A9B-2ABA-4AAC-9A37-F5C70DC18CCE}" srcOrd="0" destOrd="0" presId="urn:microsoft.com/office/officeart/2005/8/layout/vList2"/>
    <dgm:cxn modelId="{CF15C75C-7446-4332-A068-8773D12455AD}" type="presOf" srcId="{86BDB75B-E076-4303-9895-506BC207E9D9}" destId="{CEFAAAB5-79D9-4B5A-876B-1BC79782FED9}" srcOrd="0" destOrd="0" presId="urn:microsoft.com/office/officeart/2005/8/layout/vList2"/>
    <dgm:cxn modelId="{FA6E8C62-153E-441B-BAE7-EAC3C6E9F868}" srcId="{3A2A3426-08BC-42DF-ABC3-147AEB2335B7}" destId="{0160A85D-929A-492B-967C-CDEE6834871D}" srcOrd="0" destOrd="0" parTransId="{098CD0FB-5241-478A-9C94-EB61C7D8499D}" sibTransId="{24946C90-C1D1-4250-8D62-78D7CAD51ED9}"/>
    <dgm:cxn modelId="{FEA2BA62-C1C8-45CB-A1BE-28863176FF54}" type="presOf" srcId="{998AC663-251B-48C0-ABE2-F29755F44911}" destId="{E3AAEF82-4991-4180-B9BC-DD3168502D1A}" srcOrd="0" destOrd="0" presId="urn:microsoft.com/office/officeart/2005/8/layout/vList2"/>
    <dgm:cxn modelId="{D30A5471-235E-438A-8CD5-1E3D49D17BDB}" srcId="{9F4412A8-213C-4505-ABB2-5AA949C8B63E}" destId="{E9148338-2FAD-4D71-8743-97FB4F4299DA}" srcOrd="0" destOrd="0" parTransId="{6628978F-C4DA-45B4-A89B-0EE127F2188E}" sibTransId="{9D7BEA12-5BC2-4BEF-B9FA-90E39AF26B24}"/>
    <dgm:cxn modelId="{F8088289-B93F-483C-966E-877856E6110D}" srcId="{AE471290-9A95-481C-B808-A0C46E3DEB04}" destId="{BB073B73-EFC0-4180-8ED1-1932436B5C74}" srcOrd="0" destOrd="0" parTransId="{2B489767-70A3-4071-811E-10A13F25A501}" sibTransId="{0EED3B65-5804-4E07-BBC8-A20F083DB312}"/>
    <dgm:cxn modelId="{28DB3C8A-6245-42AB-9ABA-CEB4AD39323E}" srcId="{81C7A533-59EC-4920-B2ED-7BEDD8B279BE}" destId="{3A2A3426-08BC-42DF-ABC3-147AEB2335B7}" srcOrd="3" destOrd="0" parTransId="{B1F03CC5-150D-4627-9F81-D42D24B05832}" sibTransId="{6237E367-6E06-42A2-AE2E-4A6F39D1863D}"/>
    <dgm:cxn modelId="{7F6D70B7-11CD-4D78-86C3-BD81258997A9}" type="presOf" srcId="{9F4412A8-213C-4505-ABB2-5AA949C8B63E}" destId="{08134FC3-31BA-4100-BA5D-B48A2C818233}" srcOrd="0" destOrd="0" presId="urn:microsoft.com/office/officeart/2005/8/layout/vList2"/>
    <dgm:cxn modelId="{CBAA3BC7-5BC9-4221-8C59-6A03BDC20613}" srcId="{81C7A533-59EC-4920-B2ED-7BEDD8B279BE}" destId="{9F4412A8-213C-4505-ABB2-5AA949C8B63E}" srcOrd="1" destOrd="0" parTransId="{7C0BCD7A-5670-4346-A3A2-B7202CDDBA31}" sibTransId="{D1207F4E-CE67-408D-836E-429A55F854F9}"/>
    <dgm:cxn modelId="{874C25CD-3668-4DEB-A64B-8CBC51EB1E9F}" type="presOf" srcId="{AE471290-9A95-481C-B808-A0C46E3DEB04}" destId="{4888193E-3813-4B70-BF7E-2DAA3C2F4DCD}" srcOrd="0" destOrd="0" presId="urn:microsoft.com/office/officeart/2005/8/layout/vList2"/>
    <dgm:cxn modelId="{5D2F4ECE-7A6E-4E28-A5ED-2C149A0D2806}" type="presOf" srcId="{E9148338-2FAD-4D71-8743-97FB4F4299DA}" destId="{BE946CF9-32C4-43C0-A22F-5805139182F0}" srcOrd="0" destOrd="0" presId="urn:microsoft.com/office/officeart/2005/8/layout/vList2"/>
    <dgm:cxn modelId="{22C774D7-AF06-48BC-A3F6-2821615BA57E}" srcId="{998AC663-251B-48C0-ABE2-F29755F44911}" destId="{86BDB75B-E076-4303-9895-506BC207E9D9}" srcOrd="0" destOrd="0" parTransId="{0EF8018B-8EB0-44AA-A7DD-1556534D159E}" sibTransId="{535617B4-EE8B-4D7A-A3C7-D706DE3294EA}"/>
    <dgm:cxn modelId="{C6E987F8-D79B-4BA5-9148-30E5BA9C67F6}" type="presOf" srcId="{BB073B73-EFC0-4180-8ED1-1932436B5C74}" destId="{B7DC5278-7034-4637-9B63-60F48B6FD22F}" srcOrd="0" destOrd="0" presId="urn:microsoft.com/office/officeart/2005/8/layout/vList2"/>
    <dgm:cxn modelId="{BB638FFC-1272-4451-9C01-6742C104C0C4}" srcId="{81C7A533-59EC-4920-B2ED-7BEDD8B279BE}" destId="{AE471290-9A95-481C-B808-A0C46E3DEB04}" srcOrd="2" destOrd="0" parTransId="{C4182928-7161-4AB6-BE1F-3236BAAA75DE}" sibTransId="{2814179A-9AFE-4302-B33C-1823E05AD941}"/>
    <dgm:cxn modelId="{5A5E94B4-2808-465E-AFA3-06730905D412}" type="presParOf" srcId="{E3703BE0-DB5B-4B8B-AEA8-147C2091A224}" destId="{E3AAEF82-4991-4180-B9BC-DD3168502D1A}" srcOrd="0" destOrd="0" presId="urn:microsoft.com/office/officeart/2005/8/layout/vList2"/>
    <dgm:cxn modelId="{D5FF1CC5-1194-4A09-9665-0F9707B63ABC}" type="presParOf" srcId="{E3703BE0-DB5B-4B8B-AEA8-147C2091A224}" destId="{CEFAAAB5-79D9-4B5A-876B-1BC79782FED9}" srcOrd="1" destOrd="0" presId="urn:microsoft.com/office/officeart/2005/8/layout/vList2"/>
    <dgm:cxn modelId="{10F1611D-BA39-4594-A8AF-21F11A6F715F}" type="presParOf" srcId="{E3703BE0-DB5B-4B8B-AEA8-147C2091A224}" destId="{08134FC3-31BA-4100-BA5D-B48A2C818233}" srcOrd="2" destOrd="0" presId="urn:microsoft.com/office/officeart/2005/8/layout/vList2"/>
    <dgm:cxn modelId="{480FACE6-477D-42E5-987B-6C677E135C84}" type="presParOf" srcId="{E3703BE0-DB5B-4B8B-AEA8-147C2091A224}" destId="{BE946CF9-32C4-43C0-A22F-5805139182F0}" srcOrd="3" destOrd="0" presId="urn:microsoft.com/office/officeart/2005/8/layout/vList2"/>
    <dgm:cxn modelId="{D0E7AFFB-F9FE-43AD-8701-C62879BB379E}" type="presParOf" srcId="{E3703BE0-DB5B-4B8B-AEA8-147C2091A224}" destId="{4888193E-3813-4B70-BF7E-2DAA3C2F4DCD}" srcOrd="4" destOrd="0" presId="urn:microsoft.com/office/officeart/2005/8/layout/vList2"/>
    <dgm:cxn modelId="{8A211E97-26D9-42D8-B785-F240C87C129B}" type="presParOf" srcId="{E3703BE0-DB5B-4B8B-AEA8-147C2091A224}" destId="{B7DC5278-7034-4637-9B63-60F48B6FD22F}" srcOrd="5" destOrd="0" presId="urn:microsoft.com/office/officeart/2005/8/layout/vList2"/>
    <dgm:cxn modelId="{5FB97EAD-B653-4943-9D24-66E9228C3538}" type="presParOf" srcId="{E3703BE0-DB5B-4B8B-AEA8-147C2091A224}" destId="{2A2D6C7D-3179-4655-AE4B-D97E2F745FA9}" srcOrd="6" destOrd="0" presId="urn:microsoft.com/office/officeart/2005/8/layout/vList2"/>
    <dgm:cxn modelId="{E93000FE-C55F-45FD-AC1D-1A7AB44F3739}" type="presParOf" srcId="{E3703BE0-DB5B-4B8B-AEA8-147C2091A224}" destId="{43B76A9B-2ABA-4AAC-9A37-F5C70DC18CC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59BC-4B3E-4045-8B9B-AAEF1F75117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F22F9-7528-420C-9CA9-1D47F5E36B8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D5B9F-A97C-41F1-8696-1C3B3DC0CCDA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Optimierung der Ketten</a:t>
          </a:r>
          <a:endParaRPr lang="en-US" sz="2500" kern="1200"/>
        </a:p>
      </dsp:txBody>
      <dsp:txXfrm>
        <a:off x="1939533" y="717"/>
        <a:ext cx="2835720" cy="1679249"/>
      </dsp:txXfrm>
    </dsp:sp>
    <dsp:sp modelId="{2331185D-E75E-414A-B826-91B1A1B3B45F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Geländeanpassung</a:t>
          </a:r>
          <a:endParaRPr lang="en-US" sz="1100" kern="1200"/>
        </a:p>
      </dsp:txBody>
      <dsp:txXfrm>
        <a:off x="4775253" y="717"/>
        <a:ext cx="1526347" cy="1679249"/>
      </dsp:txXfrm>
    </dsp:sp>
    <dsp:sp modelId="{A6FB545D-4923-49E0-B3F6-23C9AAB505DE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59108-716C-4CF9-B18D-5246CABDBBD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07B3E-6450-4693-99A5-B53BE164EB1C}">
      <dsp:nvSpPr>
        <dsp:cNvPr id="0" name=""/>
        <dsp:cNvSpPr/>
      </dsp:nvSpPr>
      <dsp:spPr>
        <a:xfrm>
          <a:off x="1939533" y="2099779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Leistungsstärkere Motoren</a:t>
          </a:r>
          <a:endParaRPr lang="en-US" sz="2500" kern="1200"/>
        </a:p>
      </dsp:txBody>
      <dsp:txXfrm>
        <a:off x="1939533" y="2099779"/>
        <a:ext cx="2835720" cy="1679249"/>
      </dsp:txXfrm>
    </dsp:sp>
    <dsp:sp modelId="{7B02015B-B36B-44EE-AC68-5472CC83BCE2}">
      <dsp:nvSpPr>
        <dsp:cNvPr id="0" name=""/>
        <dsp:cNvSpPr/>
      </dsp:nvSpPr>
      <dsp:spPr>
        <a:xfrm>
          <a:off x="4775253" y="2099779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Betrieb auf steilem oder unebenen Untergrund</a:t>
          </a:r>
          <a:endParaRPr lang="en-US" sz="1100" kern="1200"/>
        </a:p>
      </dsp:txBody>
      <dsp:txXfrm>
        <a:off x="4775253" y="2099779"/>
        <a:ext cx="1526347" cy="1679249"/>
      </dsp:txXfrm>
    </dsp:sp>
    <dsp:sp modelId="{4D41E8B6-D500-4602-8E17-2E3CF1D148E5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36573-1A0E-492B-AAA5-379C0931FF61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33059-6EB0-45CE-BA80-F21BD296BC75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Stabilität</a:t>
          </a:r>
          <a:endParaRPr lang="en-US" sz="2500" kern="1200"/>
        </a:p>
      </dsp:txBody>
      <dsp:txXfrm>
        <a:off x="1939533" y="4198841"/>
        <a:ext cx="2835720" cy="1679249"/>
      </dsp:txXfrm>
    </dsp:sp>
    <dsp:sp modelId="{F7F3AB6D-8B95-45B9-9A21-4E50C8AE1A57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Federung und Gewichtsverteilung</a:t>
          </a:r>
          <a:endParaRPr lang="en-US" sz="1100" kern="1200"/>
        </a:p>
      </dsp:txBody>
      <dsp:txXfrm>
        <a:off x="4775253" y="4198841"/>
        <a:ext cx="152634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AEF82-4991-4180-B9BC-DD3168502D1A}">
      <dsp:nvSpPr>
        <dsp:cNvPr id="0" name=""/>
        <dsp:cNvSpPr/>
      </dsp:nvSpPr>
      <dsp:spPr>
        <a:xfrm>
          <a:off x="0" y="79564"/>
          <a:ext cx="630160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WLAN / Bluetooth Modul</a:t>
          </a:r>
          <a:endParaRPr lang="en-US" sz="3200" kern="1200"/>
        </a:p>
      </dsp:txBody>
      <dsp:txXfrm>
        <a:off x="37467" y="117031"/>
        <a:ext cx="6226667" cy="692586"/>
      </dsp:txXfrm>
    </dsp:sp>
    <dsp:sp modelId="{CEFAAAB5-79D9-4B5A-876B-1BC79782FED9}">
      <dsp:nvSpPr>
        <dsp:cNvPr id="0" name=""/>
        <dsp:cNvSpPr/>
      </dsp:nvSpPr>
      <dsp:spPr>
        <a:xfrm>
          <a:off x="0" y="847084"/>
          <a:ext cx="630160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Integration ESP32 / HC-05</a:t>
          </a:r>
          <a:endParaRPr lang="en-US" sz="2500" kern="1200"/>
        </a:p>
      </dsp:txBody>
      <dsp:txXfrm>
        <a:off x="0" y="847084"/>
        <a:ext cx="6301601" cy="529920"/>
      </dsp:txXfrm>
    </dsp:sp>
    <dsp:sp modelId="{08134FC3-31BA-4100-BA5D-B48A2C818233}">
      <dsp:nvSpPr>
        <dsp:cNvPr id="0" name=""/>
        <dsp:cNvSpPr/>
      </dsp:nvSpPr>
      <dsp:spPr>
        <a:xfrm>
          <a:off x="0" y="1377004"/>
          <a:ext cx="6301601" cy="7675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Mobile Steuerung</a:t>
          </a:r>
          <a:endParaRPr lang="en-US" sz="3200" kern="1200"/>
        </a:p>
      </dsp:txBody>
      <dsp:txXfrm>
        <a:off x="37467" y="1414471"/>
        <a:ext cx="6226667" cy="692586"/>
      </dsp:txXfrm>
    </dsp:sp>
    <dsp:sp modelId="{BE946CF9-32C4-43C0-A22F-5805139182F0}">
      <dsp:nvSpPr>
        <dsp:cNvPr id="0" name=""/>
        <dsp:cNvSpPr/>
      </dsp:nvSpPr>
      <dsp:spPr>
        <a:xfrm>
          <a:off x="0" y="2144524"/>
          <a:ext cx="6301601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App zur Steuerung über Handy oder Computer</a:t>
          </a:r>
          <a:endParaRPr lang="en-US" sz="2500" kern="1200"/>
        </a:p>
      </dsp:txBody>
      <dsp:txXfrm>
        <a:off x="0" y="2144524"/>
        <a:ext cx="6301601" cy="794880"/>
      </dsp:txXfrm>
    </dsp:sp>
    <dsp:sp modelId="{4888193E-3813-4B70-BF7E-2DAA3C2F4DCD}">
      <dsp:nvSpPr>
        <dsp:cNvPr id="0" name=""/>
        <dsp:cNvSpPr/>
      </dsp:nvSpPr>
      <dsp:spPr>
        <a:xfrm>
          <a:off x="0" y="2939404"/>
          <a:ext cx="6301601" cy="7675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Mechanische Komponenten</a:t>
          </a:r>
          <a:endParaRPr lang="en-US" sz="3200" kern="1200"/>
        </a:p>
      </dsp:txBody>
      <dsp:txXfrm>
        <a:off x="37467" y="2976871"/>
        <a:ext cx="6226667" cy="692586"/>
      </dsp:txXfrm>
    </dsp:sp>
    <dsp:sp modelId="{B7DC5278-7034-4637-9B63-60F48B6FD22F}">
      <dsp:nvSpPr>
        <dsp:cNvPr id="0" name=""/>
        <dsp:cNvSpPr/>
      </dsp:nvSpPr>
      <dsp:spPr>
        <a:xfrm>
          <a:off x="0" y="3706924"/>
          <a:ext cx="630160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Servomotoren zur Bewegung des Arms</a:t>
          </a:r>
          <a:endParaRPr lang="en-US" sz="2500" kern="1200"/>
        </a:p>
      </dsp:txBody>
      <dsp:txXfrm>
        <a:off x="0" y="3706924"/>
        <a:ext cx="6301601" cy="529920"/>
      </dsp:txXfrm>
    </dsp:sp>
    <dsp:sp modelId="{2A2D6C7D-3179-4655-AE4B-D97E2F745FA9}">
      <dsp:nvSpPr>
        <dsp:cNvPr id="0" name=""/>
        <dsp:cNvSpPr/>
      </dsp:nvSpPr>
      <dsp:spPr>
        <a:xfrm>
          <a:off x="0" y="4236844"/>
          <a:ext cx="6301601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Steuerung</a:t>
          </a:r>
          <a:endParaRPr lang="en-US" sz="3200" kern="1200"/>
        </a:p>
      </dsp:txBody>
      <dsp:txXfrm>
        <a:off x="37467" y="4274311"/>
        <a:ext cx="6226667" cy="692586"/>
      </dsp:txXfrm>
    </dsp:sp>
    <dsp:sp modelId="{43B76A9B-2ABA-4AAC-9A37-F5C70DC18CCE}">
      <dsp:nvSpPr>
        <dsp:cNvPr id="0" name=""/>
        <dsp:cNvSpPr/>
      </dsp:nvSpPr>
      <dsp:spPr>
        <a:xfrm>
          <a:off x="0" y="5004364"/>
          <a:ext cx="6301601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Durch Fernsteuerung / Einbindung in die App</a:t>
          </a:r>
          <a:endParaRPr lang="en-US" sz="2500" kern="1200"/>
        </a:p>
      </dsp:txBody>
      <dsp:txXfrm>
        <a:off x="0" y="5004364"/>
        <a:ext cx="6301601" cy="79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68AF-4AAE-4482-B2AC-1B6A0EB7F235}" type="datetimeFigureOut">
              <a:rPr lang="de-DE" smtClean="0"/>
              <a:t>11.10.2024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F31B-4DB6-4F0B-ADD4-D113B79FE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A42C4-06B9-4E07-8EE0-91E7DC6A6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E9FC82-9E43-415F-A1AC-58F1B873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C30BB-A53D-4363-89B4-9CF0B380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A499-5F17-4056-B23C-739C89E5E52F}" type="datetime1">
              <a:rPr lang="de-DE" smtClean="0"/>
              <a:t>11.10.2024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86CF1-5E6B-47EE-B838-0AC8665C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AFD3E-244D-4767-A8A3-A90925AF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6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2ABD9-AD88-4499-B220-F59138ED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E26E3F-11F2-4CBB-8D07-C26DF4ED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E96E9-8452-462B-9927-1BEDA3E4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13EA-C670-4D1E-BCBF-5F21EB4866AE}" type="datetime1">
              <a:rPr lang="de-DE" smtClean="0"/>
              <a:t>11.10.2024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6BB68D-A0EB-4DB6-87C5-9D6D1EE0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C3306-8230-4DFA-A77D-FA94A930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6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2F9CB8-8B0A-47AD-B05D-C146B010F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F0BA58-23CD-4490-B3CA-A7F5CA492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D4C87-2B20-4751-9F1C-98EC9CB9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8AC3-8A1D-4BB2-868E-CF01DE0BDCC1}" type="datetime1">
              <a:rPr lang="de-DE" smtClean="0"/>
              <a:t>11.10.2024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8B6F4-9663-4E1F-817E-8056ACF9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F145C-58D7-478C-B186-DC0BB45E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FC279-7790-4FF8-9C35-7893D22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8C0ED-3DBB-47BD-BF40-4E60A843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8938F-B839-4561-A815-34B7B7CA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EE3A-F885-42FF-9F63-5AB466142374}" type="datetime1">
              <a:rPr lang="de-DE" smtClean="0"/>
              <a:t>11.10.2024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B3BDD-E539-48AB-8D24-A900FFA3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72144-CD0D-463C-93A3-0217E6DA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31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625C4-8139-4BD8-BEF1-850806C5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34F1AE-0DC5-4068-B4A9-05F7C46D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F5079-6702-44EC-9BE8-B76FB65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6BA-39B9-4A60-9529-E15E82B26073}" type="datetime1">
              <a:rPr lang="de-DE" smtClean="0"/>
              <a:t>11.10.2024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95292-E482-44C3-A6E6-B6E772FD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F33E3-202D-498B-9FF8-4C65CDC9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74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9BF-F021-4B6E-A3D3-3A1D8C94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51160-14E4-4CA3-8CF6-F2885BC86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D93C4-62BE-4B64-8198-AF87DB0D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F0688-594A-4EFB-BA45-FD56DF85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B2A7-88B4-45FE-8312-700381CD075F}" type="datetime1">
              <a:rPr lang="de-DE" smtClean="0"/>
              <a:t>11.10.2024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AACDDF-E4C7-4C25-A424-085D2501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80D19B-0002-4719-8E41-A2B3D105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6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E494E-0735-4E03-8AAE-63927CEA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4F23B-D5BD-454C-A94F-1300460A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4D1C1E-44CB-491F-8932-DB93C05E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B37199-8983-4CD4-90A9-E76D75292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1CCA30-C9BA-43B5-AA46-07B3791CA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DC3C2D-2414-4907-91CE-0D4E16F3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AC-9876-4B51-941C-697F57BC1BB4}" type="datetime1">
              <a:rPr lang="de-DE" smtClean="0"/>
              <a:t>11.10.2024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A8A9C3-08F2-40CB-8765-E1BD950B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4CEDD1-88BF-4727-AA4C-3A7303B2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1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549-656F-4C75-9DAE-9932229D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6006C8-5CA9-43DB-BE11-8A0CF11D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963-90F1-4681-955D-A80768D51271}" type="datetime1">
              <a:rPr lang="de-DE" smtClean="0"/>
              <a:t>11.10.2024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EC61C3-86C1-4CA4-8BD4-35757275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F40E54-E9F8-4294-BA1E-CC146FA1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3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E807DA-118B-4FE0-A84D-D7ECFDE9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BD32-3DD8-4D4E-A351-2F24E382CAFF}" type="datetime1">
              <a:rPr lang="de-DE" smtClean="0"/>
              <a:t>11.10.2024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64699D-F74A-42BC-8988-D9BB89A2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D3D545-D6B4-45EE-AF64-7576586F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2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F862-EF82-4483-83E1-DEDF6467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945E5-3980-4EF0-A231-B49F91D5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15E01-C85B-484D-92D3-73B56912B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376A5-118D-4832-B990-8600BD0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C0C8-5AC1-47DF-A80D-F695095BA734}" type="datetime1">
              <a:rPr lang="de-DE" smtClean="0"/>
              <a:t>11.10.2024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29202-21A9-4D2B-A3FA-7D9BE77B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F2D609-6289-4179-982A-FAE52BE0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0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9EB4-EA5C-4359-B039-6E176347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7F475E-4BC8-438B-9121-398055A0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10556F-B860-46F1-B190-B400AA6A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1C4DE-512C-4ACE-8ADC-B8467990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8D1B-826E-48CF-A63A-72B8E3701F64}" type="datetime1">
              <a:rPr lang="de-DE" smtClean="0"/>
              <a:t>11.10.2024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62B93-7ECB-4C81-9DB9-13D22AC7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4945F3-923F-4D47-A267-7DCF9850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36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BB9F15-6040-4C34-9CB6-2F342173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43E96-AA81-48D1-9C78-3D6708B8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B46E4-126A-4D21-9C8A-FBB1D5F1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E242-D990-473C-A9C2-B00AFA1683B7}" type="datetime1">
              <a:rPr lang="de-DE" smtClean="0"/>
              <a:t>11.10.2024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6D932-D7E8-4309-AA03-BC604400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A142A-1683-4A59-B9A9-EBA874E21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4CE4-18BF-4469-8238-479FA21FC1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9D38-75C3-471D-B6DE-E93F06B4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de-DE" sz="7200" dirty="0"/>
              <a:t>Bau eines Ferngesteuerten Roboters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C60ABB-D301-4039-9923-B1BE7225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DE"/>
              <a:t>Ein Projekt von Dominic Inger, Dominik Cremer und Nicolas Bloß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1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C2443-36D1-0EA6-47E9-198B30D3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B6FBB-9E06-A972-1330-20507445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Ziel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Autonomens agieren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Hindernisse erkennen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Akkubetrieb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Mechanische Arbeiten durch Greifarm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Erweiterung der Fernsteuerung durch eine App</a:t>
            </a:r>
          </a:p>
          <a:p>
            <a:r>
              <a:rPr lang="de-DE" sz="1800" dirty="0">
                <a:solidFill>
                  <a:schemeClr val="tx2"/>
                </a:solidFill>
              </a:rPr>
              <a:t>Erfolge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Energieunabhängigkeit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Sensorbasierte Autonomie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Verbesserte Geländegängigkeit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Volltreffer">
            <a:extLst>
              <a:ext uri="{FF2B5EF4-FFF2-40B4-BE49-F238E27FC236}">
                <a16:creationId xmlns:a16="http://schemas.microsoft.com/office/drawing/2014/main" id="{B88D6695-C189-2C1E-F1E4-6479939B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D0DA4-3705-08BC-9C3F-B20412B3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70B98B-EAB4-C6BF-45C1-3DD0DD20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36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751FA9-1A10-893B-8050-FDC3F88F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de-DE" sz="6600">
                <a:cs typeface="Calibri Light"/>
              </a:rPr>
              <a:t>Inhalt</a:t>
            </a:r>
            <a:endParaRPr lang="de-DE" sz="6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DC7F0-7BFA-DE4F-9414-6C400EE1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400" dirty="0">
                <a:cs typeface="Calibri"/>
              </a:rPr>
              <a:t>Projektziel</a:t>
            </a:r>
          </a:p>
          <a:p>
            <a:r>
              <a:rPr lang="de-DE" sz="2400" dirty="0">
                <a:cs typeface="Calibri"/>
              </a:rPr>
              <a:t>Projektbeschreibung</a:t>
            </a:r>
          </a:p>
          <a:p>
            <a:r>
              <a:rPr lang="de-DE" sz="2400" dirty="0">
                <a:latin typeface="Calibri"/>
                <a:cs typeface="Calibri Light"/>
              </a:rPr>
              <a:t>Kernelemente und Erweiterungen</a:t>
            </a:r>
          </a:p>
          <a:p>
            <a:r>
              <a:rPr lang="de-DE" sz="2400" dirty="0">
                <a:latin typeface="Calibri"/>
                <a:cs typeface="Calibri Light"/>
              </a:rPr>
              <a:t>Aufgabenteilung</a:t>
            </a:r>
            <a:endParaRPr lang="de-DE" sz="2400" dirty="0">
              <a:latin typeface="Calibri"/>
              <a:cs typeface="Calibri"/>
            </a:endParaRPr>
          </a:p>
          <a:p>
            <a:r>
              <a:rPr lang="de-DE" sz="2400" dirty="0">
                <a:cs typeface="Calibri"/>
              </a:rPr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6145B-DC22-11AD-86B0-94200F59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764CE4-18BF-4469-8238-479FA21FC1A9}" type="slidenum">
              <a:rPr lang="de-DE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de-DE" sz="660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728BD-8ED7-F185-4D0A-D8C98579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E5723C-6568-4F25-89C4-63EFF48A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 dirty="0"/>
              <a:t>Projektziel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1776B-703E-4677-A068-C7ADD931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DE" sz="2200" dirty="0"/>
              <a:t>Erweiterung eines kettengetriebenen Roboters</a:t>
            </a:r>
          </a:p>
          <a:p>
            <a:pPr lvl="1"/>
            <a:r>
              <a:rPr lang="de-DE" dirty="0"/>
              <a:t>Der bestehende Roboter soll durch eine Batterie, Sensoren, verbesserte Antriebstechnik, Fernsteuerung und Mechanik erweitert werden</a:t>
            </a:r>
          </a:p>
          <a:p>
            <a:pPr lvl="1"/>
            <a:r>
              <a:rPr lang="de-DE" dirty="0"/>
              <a:t>Funktionsfähigkeit und Autonomie des Roboters steigern, ihn flexibler und unabhängiger vom Stromnetz zu machen</a:t>
            </a:r>
          </a:p>
          <a:p>
            <a:endParaRPr lang="de-DE" sz="2200" dirty="0"/>
          </a:p>
        </p:txBody>
      </p:sp>
      <p:pic>
        <p:nvPicPr>
          <p:cNvPr id="7" name="Grafik 6" descr="Ein Bild, das Elektronik, Computerkomponenten, Computerhardware, Maschine enthält.&#10;&#10;Beschreibung automatisch generiert.">
            <a:extLst>
              <a:ext uri="{FF2B5EF4-FFF2-40B4-BE49-F238E27FC236}">
                <a16:creationId xmlns:a16="http://schemas.microsoft.com/office/drawing/2014/main" id="{9535D445-7F9B-F611-18B0-AF35851C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2" b="747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10EAF-BD3C-4A7E-B0F1-3C7B174D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F0E93-722B-BDAC-EF9E-0BC1F1D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43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5EEAE6-28C7-EE77-98D1-2D2F9AF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Projektbeschreibung</a:t>
            </a:r>
            <a:endParaRPr lang="de-DE" dirty="0"/>
          </a:p>
        </p:txBody>
      </p:sp>
      <p:sp>
        <p:nvSpPr>
          <p:cNvPr id="21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3545D-B8F4-9A69-E825-C5AA695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Der Roboter ist </a:t>
            </a:r>
            <a:r>
              <a:rPr lang="de-DE" dirty="0" err="1"/>
              <a:t>kettengetrieben</a:t>
            </a:r>
            <a:r>
              <a:rPr lang="de-DE" dirty="0"/>
              <a:t> und ferngesteuert, allerdings noch an das Stromnetz gebunden und ohne Sensorik für autonome Entscheidungen</a:t>
            </a:r>
          </a:p>
          <a:p>
            <a:pPr lvl="1"/>
            <a:r>
              <a:rPr lang="de-DE" dirty="0"/>
              <a:t>Implementierung einer Batterie, um vom Stromnetz zu lösen </a:t>
            </a:r>
          </a:p>
          <a:p>
            <a:pPr lvl="1"/>
            <a:r>
              <a:rPr lang="de-DE" dirty="0"/>
              <a:t>Integration für Sensoren für Hinderniserkennung</a:t>
            </a:r>
          </a:p>
          <a:p>
            <a:pPr lvl="1"/>
            <a:r>
              <a:rPr lang="de-DE" dirty="0"/>
              <a:t>Verbesserung der Antriebstechnik</a:t>
            </a:r>
          </a:p>
          <a:p>
            <a:pPr lvl="1"/>
            <a:r>
              <a:rPr lang="de-DE" dirty="0"/>
              <a:t>Erweiterte Fernsteuerung und Integration eines Greifarms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58624D-F40C-4B68-B8C7-D459187C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AA1EA3-7F51-3651-5CB2-37397555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16BC1E-FC5E-D0C5-9E9F-0CD073A3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517915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 Roboter ist kettengetrieben und ferngesteuert, allerdings noch an das Stromnetz gebunden und ohne Sensorik für autonome Entscheidungen.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7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C6E6CF-FEDF-4EBE-BE03-E5C26F3F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Kernelemente und Erweiterungen - Batterie</a:t>
            </a:r>
            <a:endParaRPr lang="de-DE" sz="36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D012E-6DC4-47F0-80B5-AD2E41D5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1800">
                <a:solidFill>
                  <a:schemeClr val="tx2"/>
                </a:solidFill>
              </a:rPr>
              <a:t>Energieunabhängigkeit </a:t>
            </a:r>
            <a:r>
              <a:rPr lang="de-DE" sz="1800" dirty="0">
                <a:solidFill>
                  <a:schemeClr val="tx2"/>
                </a:solidFill>
              </a:rPr>
              <a:t>(Lithium-Ionen-Akku)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Auswahl eines Akkus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Implementierung eines Lademechanismus</a:t>
            </a:r>
          </a:p>
          <a:p>
            <a:pPr lvl="1"/>
            <a:r>
              <a:rPr lang="de-DE" sz="1800" dirty="0">
                <a:solidFill>
                  <a:schemeClr val="tx2"/>
                </a:solidFill>
              </a:rPr>
              <a:t>Batteriemonitor zur Überwachung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phic 16" descr="Full Battery">
            <a:extLst>
              <a:ext uri="{FF2B5EF4-FFF2-40B4-BE49-F238E27FC236}">
                <a16:creationId xmlns:a16="http://schemas.microsoft.com/office/drawing/2014/main" id="{F8079A5A-3AE9-B722-51F1-AE770F2BA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B6358-7B1C-274A-7A9A-F0BA2C8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D735AB-7196-4F55-AAEE-B1428C6E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6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4EE1D9-BF36-FF1B-C7C3-F0116323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Kernelemente und Erweiterungen - Sensoren</a:t>
            </a:r>
            <a:endParaRPr lang="de-DE" dirty="0"/>
          </a:p>
        </p:txBody>
      </p:sp>
      <p:sp>
        <p:nvSpPr>
          <p:cNvPr id="40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76DD4-4B5B-FA1F-4B5E-58920F6C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Ultraschall- und IR-Sensoren</a:t>
            </a:r>
          </a:p>
          <a:p>
            <a:pPr lvl="1"/>
            <a:r>
              <a:rPr lang="de-DE" dirty="0"/>
              <a:t>Hinderniserkennung und autonomes Fahren</a:t>
            </a:r>
          </a:p>
          <a:p>
            <a:r>
              <a:rPr lang="de-DE" dirty="0"/>
              <a:t>Kamerasystem</a:t>
            </a:r>
          </a:p>
          <a:p>
            <a:pPr lvl="1"/>
            <a:r>
              <a:rPr lang="de-DE" dirty="0"/>
              <a:t>Optionale Erweiterung zur Umgebungserkennung und Objektverfolgung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8813F0-B798-E464-7FC0-061F7E0D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2622DC-6C0C-FD06-5F48-510E69EC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83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CEC8F7-0E53-32DC-060C-8AB752F1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 sz="3700">
                <a:solidFill>
                  <a:schemeClr val="bg1"/>
                </a:solidFill>
              </a:rPr>
              <a:t>Kernelemente und Erweiterungen – Antrieb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80B77B-D631-0292-1DD7-E2AE04B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16E98-5F22-E8AB-873B-593477DF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7B26938E-78C5-93CB-883E-3D507D666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3307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13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628DB-36A8-CA98-C754-1F2ECB20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 sz="3700">
                <a:solidFill>
                  <a:schemeClr val="bg1"/>
                </a:solidFill>
              </a:rPr>
              <a:t>Kernelemtente und Erweiterungen - Fernsteuerung und Mechanik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B74E6B-BAED-F369-428F-0912C451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6840E9-0C1D-B2EB-DDBC-87B0FCDB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764CE4-18BF-4469-8238-479FA21FC1A9}" type="slidenum">
              <a:rPr lang="de-DE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59" name="Inhaltsplatzhalter 2">
            <a:extLst>
              <a:ext uri="{FF2B5EF4-FFF2-40B4-BE49-F238E27FC236}">
                <a16:creationId xmlns:a16="http://schemas.microsoft.com/office/drawing/2014/main" id="{DC319249-06EA-258B-BDB9-B13840084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28289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5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596A2-4E71-4C31-A159-35E7F0D8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Aufgabenteilung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35F014-E42C-47FF-AA24-44DE712E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4CE4-18BF-4469-8238-479FA21FC1A9}" type="slidenum">
              <a:rPr lang="de-DE" smtClean="0"/>
              <a:t>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DEBEE7-5AEC-326F-5C88-0EB37840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B766537-680F-89A7-C7E1-8F8B09852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973001"/>
              </p:ext>
            </p:extLst>
          </p:nvPr>
        </p:nvGraphicFramePr>
        <p:xfrm>
          <a:off x="838199" y="1825625"/>
          <a:ext cx="10515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35936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7394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131064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2046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Dominic 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Dominik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1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Planung und 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Anforderungen und 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Komponentenliste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Zeitplan erstellen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Batteriebetrieb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Batterie auswählen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Verkabelung und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Sicherheitskontrolle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2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Sensoren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Einbau der Sensoren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Integration von Sensordaten (Datenbank)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Antrieb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Antrieb optimieren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der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Stabilität optimieren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4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Fernsteuerung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App Programmieren / optimieren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Verbindungstests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Mechanik (</a:t>
                      </a:r>
                      <a:r>
                        <a:rPr lang="de-DE" b="1" dirty="0" err="1"/>
                        <a:t>greifarm</a:t>
                      </a:r>
                      <a:r>
                        <a:rPr lang="de-D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Steuerung des Arms über Servomotoren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der Integration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Auswahl / Aufbau des 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9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Endtests</a:t>
                      </a:r>
                      <a:r>
                        <a:rPr lang="de-DE" b="1" dirty="0"/>
                        <a:t> und Optimierung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Funktionalität testen und Feintuning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Funktionalität testen und Feintuning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Optimierung und Präsentation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6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8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878E58D9493A439488D35480A336F6" ma:contentTypeVersion="1" ma:contentTypeDescription="Ein neues Dokument erstellen." ma:contentTypeScope="" ma:versionID="ac6c46523b9681e04da24ee82651fb83">
  <xsd:schema xmlns:xsd="http://www.w3.org/2001/XMLSchema" xmlns:xs="http://www.w3.org/2001/XMLSchema" xmlns:p="http://schemas.microsoft.com/office/2006/metadata/properties" xmlns:ns3="e86ca58e-909a-458d-a72b-7a7db27a258e" targetNamespace="http://schemas.microsoft.com/office/2006/metadata/properties" ma:root="true" ma:fieldsID="86aaf5a1aaecf2021fbe378c1c6474d4" ns3:_="">
    <xsd:import namespace="e86ca58e-909a-458d-a72b-7a7db27a258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ca58e-909a-458d-a72b-7a7db27a258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175C58-872F-46E9-BFF3-8ECFFBA5E8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6B44F9-B393-4326-B00A-C8B363939F41}">
  <ds:schemaRefs>
    <ds:schemaRef ds:uri="e86ca58e-909a-458d-a72b-7a7db27a25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44B83E-185A-4DD5-95C5-46144F1237E5}">
  <ds:schemaRefs>
    <ds:schemaRef ds:uri="e86ca58e-909a-458d-a72b-7a7db27a25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98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Bau eines Ferngesteuerten Roboters</vt:lpstr>
      <vt:lpstr>Inhalt</vt:lpstr>
      <vt:lpstr>Projektziel</vt:lpstr>
      <vt:lpstr>Projektbeschreibung</vt:lpstr>
      <vt:lpstr>Kernelemente und Erweiterungen - Batterie</vt:lpstr>
      <vt:lpstr>Kernelemente und Erweiterungen - Sensoren</vt:lpstr>
      <vt:lpstr>Kernelemente und Erweiterungen – Antrieb</vt:lpstr>
      <vt:lpstr>Kernelemtente und Erweiterungen - Fernsteuerung und Mechanik</vt:lpstr>
      <vt:lpstr>Aufgabenteilung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 eines Krabbelroboters</dc:title>
  <dc:creator>Nicolas Bloß</dc:creator>
  <cp:lastModifiedBy>Dominik Cremer</cp:lastModifiedBy>
  <cp:revision>25</cp:revision>
  <dcterms:created xsi:type="dcterms:W3CDTF">2024-09-13T12:04:37Z</dcterms:created>
  <dcterms:modified xsi:type="dcterms:W3CDTF">2024-10-11T10:35:28Z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0x010100EA878E58D9493A439488D35480A336F6</vt:lpwstr>
  </property>
</Properties>
</file>