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9" r:id="rId3"/>
    <p:sldId id="260" r:id="rId4"/>
    <p:sldId id="256" r:id="rId5"/>
    <p:sldId id="257" r:id="rId6"/>
  </p:sldIdLst>
  <p:sldSz cx="6858000" cy="9144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89" autoAdjust="0"/>
  </p:normalViewPr>
  <p:slideViewPr>
    <p:cSldViewPr>
      <p:cViewPr>
        <p:scale>
          <a:sx n="50" d="100"/>
          <a:sy n="50" d="100"/>
        </p:scale>
        <p:origin x="-2856" y="-162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usinessDriver">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20688" y="1331640"/>
            <a:ext cx="5829300" cy="792088"/>
          </a:xfrm>
        </p:spPr>
        <p:txBody>
          <a:bodyPr/>
          <a:lstStyle>
            <a:lvl1pPr>
              <a:defRPr baseline="0"/>
            </a:lvl1pPr>
          </a:lstStyle>
          <a:p>
            <a:r>
              <a:rPr lang="de-DE" dirty="0" smtClean="0"/>
              <a:t>Ein Business Driver</a:t>
            </a:r>
            <a:endParaRPr lang="de-DE" dirty="0"/>
          </a:p>
        </p:txBody>
      </p:sp>
      <p:sp>
        <p:nvSpPr>
          <p:cNvPr id="3" name="Untertitel 2"/>
          <p:cNvSpPr>
            <a:spLocks noGrp="1"/>
          </p:cNvSpPr>
          <p:nvPr>
            <p:ph type="subTitle" idx="1" hasCustomPrompt="1"/>
          </p:nvPr>
        </p:nvSpPr>
        <p:spPr>
          <a:xfrm>
            <a:off x="692696" y="2555776"/>
            <a:ext cx="5616624" cy="4608512"/>
          </a:xfr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Hier steht die Beschreibung des Business Drivers. Warum bewegt er die Teilnehmer oder das Unternehmen? Was bedeutet er konkret? Trotzdem sollte hier nicht zu viel Text stehen. Trotzdem sollte hier nicht zu viel Text stehen. Trotzdem sollte hier nicht zu viel Text stehen.</a:t>
            </a:r>
          </a:p>
          <a:p>
            <a:endParaRPr lang="de-DE" dirty="0" smtClean="0"/>
          </a:p>
          <a:p>
            <a:endParaRPr lang="de-DE"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216" y="6400802"/>
            <a:ext cx="4114800" cy="755651"/>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344216" y="7156453"/>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18.03.2015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18.03.2015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72050" y="366185"/>
            <a:ext cx="1543050" cy="7802033"/>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342900" y="366185"/>
            <a:ext cx="4514850" cy="780203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18.03.2015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sp>
        <p:nvSpPr>
          <p:cNvPr id="8" name="Inhaltsplatzhalter 7"/>
          <p:cNvSpPr>
            <a:spLocks noGrp="1"/>
          </p:cNvSpPr>
          <p:nvPr>
            <p:ph sz="quarter" idx="13" hasCustomPrompt="1"/>
          </p:nvPr>
        </p:nvSpPr>
        <p:spPr>
          <a:xfrm>
            <a:off x="656692" y="617099"/>
            <a:ext cx="2070000" cy="368862"/>
          </a:xfrm>
        </p:spPr>
        <p:txBody>
          <a:bodyPr>
            <a:normAutofit/>
          </a:bodyPr>
          <a:lstStyle>
            <a:lvl1pPr marL="0" indent="0" algn="ctr">
              <a:buNone/>
              <a:defRPr sz="2000">
                <a:solidFill>
                  <a:schemeClr val="bg1"/>
                </a:solidFill>
              </a:defRPr>
            </a:lvl1pPr>
          </a:lstStyle>
          <a:p>
            <a:pPr lvl="0"/>
            <a:r>
              <a:rPr lang="de-DE" dirty="0" smtClean="0"/>
              <a:t>Eine Technologie</a:t>
            </a:r>
          </a:p>
        </p:txBody>
      </p:sp>
      <p:sp>
        <p:nvSpPr>
          <p:cNvPr id="10" name="Textplatzhalter 9"/>
          <p:cNvSpPr>
            <a:spLocks noGrp="1"/>
          </p:cNvSpPr>
          <p:nvPr>
            <p:ph type="body" sz="quarter" idx="14" hasCustomPrompt="1"/>
          </p:nvPr>
        </p:nvSpPr>
        <p:spPr>
          <a:xfrm>
            <a:off x="260648" y="3176153"/>
            <a:ext cx="2880000" cy="1010215"/>
          </a:xfrm>
        </p:spPr>
        <p:txBody>
          <a:bodyPr>
            <a:normAutofit/>
          </a:bodyPr>
          <a:lstStyle>
            <a:lvl1pPr marL="0" indent="0" algn="ctr">
              <a:buNone/>
              <a:defRPr sz="1300" baseline="0">
                <a:solidFill>
                  <a:schemeClr val="bg1"/>
                </a:solidFill>
              </a:defRPr>
            </a:lvl1pPr>
          </a:lstStyle>
          <a:p>
            <a:pPr algn="ctr"/>
            <a:r>
              <a:rPr lang="de-DE" sz="1300" dirty="0" smtClean="0">
                <a:solidFill>
                  <a:schemeClr val="bg1"/>
                </a:solidFill>
              </a:rPr>
              <a:t>Hier wird die Technologie in ein bis zwei Sätzen beschrieben, eventuell ein Beispiel genannt oder Auswirkungen und Anwendungsfälle. Die Textmenge ist ungefähr so wie hier gedacht.</a:t>
            </a:r>
            <a:endParaRPr lang="de-DE" sz="1300" dirty="0">
              <a:solidFill>
                <a:schemeClr val="bg1"/>
              </a:solidFill>
            </a:endParaRPr>
          </a:p>
        </p:txBody>
      </p:sp>
      <p:sp>
        <p:nvSpPr>
          <p:cNvPr id="7" name="Inhaltsplatzhalter 7"/>
          <p:cNvSpPr>
            <a:spLocks noGrp="1"/>
          </p:cNvSpPr>
          <p:nvPr>
            <p:ph sz="quarter" idx="15" hasCustomPrompt="1"/>
          </p:nvPr>
        </p:nvSpPr>
        <p:spPr>
          <a:xfrm>
            <a:off x="4113076" y="617099"/>
            <a:ext cx="2070000" cy="368862"/>
          </a:xfrm>
        </p:spPr>
        <p:txBody>
          <a:bodyPr>
            <a:normAutofit/>
          </a:bodyPr>
          <a:lstStyle>
            <a:lvl1pPr marL="0" indent="0" algn="ctr">
              <a:buNone/>
              <a:defRPr sz="2000">
                <a:solidFill>
                  <a:schemeClr val="bg1"/>
                </a:solidFill>
              </a:defRPr>
            </a:lvl1pPr>
          </a:lstStyle>
          <a:p>
            <a:pPr lvl="0"/>
            <a:r>
              <a:rPr lang="de-DE" dirty="0" smtClean="0"/>
              <a:t>Eine Technologie</a:t>
            </a:r>
          </a:p>
        </p:txBody>
      </p:sp>
      <p:sp>
        <p:nvSpPr>
          <p:cNvPr id="9" name="Textplatzhalter 9"/>
          <p:cNvSpPr>
            <a:spLocks noGrp="1"/>
          </p:cNvSpPr>
          <p:nvPr>
            <p:ph type="body" sz="quarter" idx="16" hasCustomPrompt="1"/>
          </p:nvPr>
        </p:nvSpPr>
        <p:spPr>
          <a:xfrm>
            <a:off x="3681028" y="3176153"/>
            <a:ext cx="2880000" cy="1010215"/>
          </a:xfrm>
        </p:spPr>
        <p:txBody>
          <a:bodyPr>
            <a:normAutofit/>
          </a:bodyPr>
          <a:lstStyle>
            <a:lvl1pPr marL="0" indent="0" algn="ctr">
              <a:buNone/>
              <a:defRPr sz="1300" baseline="0">
                <a:solidFill>
                  <a:schemeClr val="bg1"/>
                </a:solidFill>
              </a:defRPr>
            </a:lvl1pPr>
          </a:lstStyle>
          <a:p>
            <a:pPr algn="ctr"/>
            <a:r>
              <a:rPr lang="de-DE" sz="1300" dirty="0" smtClean="0">
                <a:solidFill>
                  <a:schemeClr val="bg1"/>
                </a:solidFill>
              </a:rPr>
              <a:t>Hier wird die Technologie in ein bis zwei Sätzen beschrieben, eventuell ein Beispiel genannt oder Auswirkungen und Anwendungsfälle. Die Textmenge ist ungefähr so wie hier gedacht.</a:t>
            </a:r>
            <a:endParaRPr lang="de-DE" sz="1300" dirty="0">
              <a:solidFill>
                <a:schemeClr val="bg1"/>
              </a:solidFill>
            </a:endParaRPr>
          </a:p>
        </p:txBody>
      </p:sp>
      <p:sp>
        <p:nvSpPr>
          <p:cNvPr id="11" name="Textplatzhalter 9"/>
          <p:cNvSpPr>
            <a:spLocks noGrp="1"/>
          </p:cNvSpPr>
          <p:nvPr>
            <p:ph type="body" sz="quarter" idx="17" hasCustomPrompt="1"/>
          </p:nvPr>
        </p:nvSpPr>
        <p:spPr>
          <a:xfrm>
            <a:off x="260648" y="7895446"/>
            <a:ext cx="2880000" cy="1010215"/>
          </a:xfrm>
        </p:spPr>
        <p:txBody>
          <a:bodyPr>
            <a:normAutofit/>
          </a:bodyPr>
          <a:lstStyle>
            <a:lvl1pPr marL="0" indent="0" algn="ctr">
              <a:buNone/>
              <a:defRPr sz="1300" baseline="0">
                <a:solidFill>
                  <a:schemeClr val="bg1"/>
                </a:solidFill>
              </a:defRPr>
            </a:lvl1pPr>
          </a:lstStyle>
          <a:p>
            <a:pPr algn="ctr"/>
            <a:r>
              <a:rPr lang="de-DE" sz="1300" dirty="0" smtClean="0">
                <a:solidFill>
                  <a:schemeClr val="bg1"/>
                </a:solidFill>
              </a:rPr>
              <a:t>Hier wird die Technologie in ein bis zwei Sätzen beschrieben, eventuell ein Beispiel genannt oder Auswirkungen und Anwendungsfälle. Die Textmenge ist ungefähr so wie hier gedacht.</a:t>
            </a:r>
            <a:endParaRPr lang="de-DE" sz="1300" dirty="0">
              <a:solidFill>
                <a:schemeClr val="bg1"/>
              </a:solidFill>
            </a:endParaRPr>
          </a:p>
        </p:txBody>
      </p:sp>
      <p:sp>
        <p:nvSpPr>
          <p:cNvPr id="12" name="Textplatzhalter 9"/>
          <p:cNvSpPr>
            <a:spLocks noGrp="1"/>
          </p:cNvSpPr>
          <p:nvPr>
            <p:ph type="body" sz="quarter" idx="18" hasCustomPrompt="1"/>
          </p:nvPr>
        </p:nvSpPr>
        <p:spPr>
          <a:xfrm>
            <a:off x="3717032" y="7895446"/>
            <a:ext cx="2880000" cy="1010215"/>
          </a:xfrm>
        </p:spPr>
        <p:txBody>
          <a:bodyPr>
            <a:normAutofit/>
          </a:bodyPr>
          <a:lstStyle>
            <a:lvl1pPr marL="0" indent="0" algn="ctr">
              <a:buNone/>
              <a:defRPr sz="1300" baseline="0">
                <a:solidFill>
                  <a:schemeClr val="bg1"/>
                </a:solidFill>
              </a:defRPr>
            </a:lvl1pPr>
          </a:lstStyle>
          <a:p>
            <a:pPr algn="ctr"/>
            <a:r>
              <a:rPr lang="de-DE" sz="1300" dirty="0" smtClean="0">
                <a:solidFill>
                  <a:schemeClr val="bg1"/>
                </a:solidFill>
              </a:rPr>
              <a:t>Hier wird die Technologie in ein bis zwei Sätzen beschrieben, eventuell ein Beispiel genannt oder Auswirkungen und Anwendungsfälle. Die Textmenge ist ungefähr so wie hier gedacht.</a:t>
            </a:r>
            <a:endParaRPr lang="de-DE" sz="1300" dirty="0">
              <a:solidFill>
                <a:schemeClr val="bg1"/>
              </a:solidFill>
            </a:endParaRPr>
          </a:p>
        </p:txBody>
      </p:sp>
      <p:sp>
        <p:nvSpPr>
          <p:cNvPr id="13" name="Inhaltsplatzhalter 7"/>
          <p:cNvSpPr>
            <a:spLocks noGrp="1"/>
          </p:cNvSpPr>
          <p:nvPr>
            <p:ph sz="quarter" idx="19" hasCustomPrompt="1"/>
          </p:nvPr>
        </p:nvSpPr>
        <p:spPr>
          <a:xfrm>
            <a:off x="692696" y="5269923"/>
            <a:ext cx="2070000" cy="368862"/>
          </a:xfrm>
        </p:spPr>
        <p:txBody>
          <a:bodyPr>
            <a:normAutofit/>
          </a:bodyPr>
          <a:lstStyle>
            <a:lvl1pPr marL="0" indent="0" algn="ctr">
              <a:buNone/>
              <a:defRPr sz="2000">
                <a:solidFill>
                  <a:schemeClr val="bg1"/>
                </a:solidFill>
              </a:defRPr>
            </a:lvl1pPr>
          </a:lstStyle>
          <a:p>
            <a:pPr lvl="0"/>
            <a:r>
              <a:rPr lang="de-DE" dirty="0" smtClean="0"/>
              <a:t>Eine Technologie</a:t>
            </a:r>
          </a:p>
        </p:txBody>
      </p:sp>
      <p:sp>
        <p:nvSpPr>
          <p:cNvPr id="14" name="Inhaltsplatzhalter 7"/>
          <p:cNvSpPr>
            <a:spLocks noGrp="1"/>
          </p:cNvSpPr>
          <p:nvPr>
            <p:ph sz="quarter" idx="20" hasCustomPrompt="1"/>
          </p:nvPr>
        </p:nvSpPr>
        <p:spPr>
          <a:xfrm>
            <a:off x="4113076" y="5236689"/>
            <a:ext cx="2070000" cy="368862"/>
          </a:xfrm>
        </p:spPr>
        <p:txBody>
          <a:bodyPr>
            <a:normAutofit/>
          </a:bodyPr>
          <a:lstStyle>
            <a:lvl1pPr marL="0" indent="0" algn="ctr">
              <a:buNone/>
              <a:defRPr sz="2000">
                <a:solidFill>
                  <a:schemeClr val="bg1"/>
                </a:solidFill>
              </a:defRPr>
            </a:lvl1pPr>
          </a:lstStyle>
          <a:p>
            <a:pPr lvl="0"/>
            <a:r>
              <a:rPr lang="de-DE" dirty="0" smtClean="0"/>
              <a:t>Eine Technologie</a:t>
            </a:r>
          </a:p>
        </p:txBody>
      </p:sp>
      <p:sp>
        <p:nvSpPr>
          <p:cNvPr id="3" name="Bildplatzhalter 2"/>
          <p:cNvSpPr>
            <a:spLocks noGrp="1"/>
          </p:cNvSpPr>
          <p:nvPr>
            <p:ph type="pic" sz="quarter" idx="21" hasCustomPrompt="1"/>
          </p:nvPr>
        </p:nvSpPr>
        <p:spPr>
          <a:xfrm>
            <a:off x="224644" y="101591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
        <p:nvSpPr>
          <p:cNvPr id="15" name="Bildplatzhalter 2"/>
          <p:cNvSpPr>
            <a:spLocks noGrp="1"/>
          </p:cNvSpPr>
          <p:nvPr>
            <p:ph type="pic" sz="quarter" idx="22" hasCustomPrompt="1"/>
          </p:nvPr>
        </p:nvSpPr>
        <p:spPr>
          <a:xfrm>
            <a:off x="3645024" y="101591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
        <p:nvSpPr>
          <p:cNvPr id="16" name="Bildplatzhalter 2"/>
          <p:cNvSpPr>
            <a:spLocks noGrp="1"/>
          </p:cNvSpPr>
          <p:nvPr>
            <p:ph type="pic" sz="quarter" idx="23" hasCustomPrompt="1"/>
          </p:nvPr>
        </p:nvSpPr>
        <p:spPr>
          <a:xfrm>
            <a:off x="224644" y="570197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
        <p:nvSpPr>
          <p:cNvPr id="17" name="Bildplatzhalter 2"/>
          <p:cNvSpPr>
            <a:spLocks noGrp="1"/>
          </p:cNvSpPr>
          <p:nvPr>
            <p:ph type="pic" sz="quarter" idx="24" hasCustomPrompt="1"/>
          </p:nvPr>
        </p:nvSpPr>
        <p:spPr>
          <a:xfrm>
            <a:off x="3645024" y="570197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Tree>
    <p:extLst>
      <p:ext uri="{BB962C8B-B14F-4D97-AF65-F5344CB8AC3E}">
        <p14:creationId xmlns:p14="http://schemas.microsoft.com/office/powerpoint/2010/main" val="28676788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sp>
        <p:nvSpPr>
          <p:cNvPr id="4" name="Rechteck 3"/>
          <p:cNvSpPr/>
          <p:nvPr userDrawn="1"/>
        </p:nvSpPr>
        <p:spPr>
          <a:xfrm>
            <a:off x="-11882" y="2123020"/>
            <a:ext cx="6869882" cy="4945260"/>
          </a:xfrm>
          <a:prstGeom prst="rect">
            <a:avLst/>
          </a:prstGeom>
          <a:solidFill>
            <a:srgbClr val="00393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defTabSz="914235"/>
            <a:endParaRPr lang="en-US" sz="2000" dirty="0">
              <a:solidFill>
                <a:prstClr val="white"/>
              </a:solidFill>
              <a:latin typeface="Roboto"/>
            </a:endParaRPr>
          </a:p>
        </p:txBody>
      </p:sp>
      <p:sp>
        <p:nvSpPr>
          <p:cNvPr id="2" name="Titel 1"/>
          <p:cNvSpPr>
            <a:spLocks noGrp="1"/>
          </p:cNvSpPr>
          <p:nvPr>
            <p:ph type="ctrTitle"/>
          </p:nvPr>
        </p:nvSpPr>
        <p:spPr>
          <a:xfrm>
            <a:off x="1349774" y="3809337"/>
            <a:ext cx="4131869" cy="1338728"/>
          </a:xfrm>
        </p:spPr>
        <p:txBody>
          <a:bodyPr anchor="ctr"/>
          <a:lstStyle>
            <a:lvl1pPr algn="ctr">
              <a:defRPr sz="3600">
                <a:solidFill>
                  <a:schemeClr val="bg1"/>
                </a:solidFill>
              </a:defRPr>
            </a:lvl1pPr>
          </a:lstStyle>
          <a:p>
            <a:r>
              <a:rPr lang="de-DE" dirty="0" smtClean="0"/>
              <a:t>Titelmasterformat durch Klicken bearbeiten</a:t>
            </a:r>
            <a:endParaRPr lang="en-US" dirty="0"/>
          </a:p>
        </p:txBody>
      </p:sp>
    </p:spTree>
    <p:extLst>
      <p:ext uri="{BB962C8B-B14F-4D97-AF65-F5344CB8AC3E}">
        <p14:creationId xmlns:p14="http://schemas.microsoft.com/office/powerpoint/2010/main" val="39577692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923243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8" name="Inhaltsplatzhalter 7"/>
          <p:cNvSpPr>
            <a:spLocks noGrp="1"/>
          </p:cNvSpPr>
          <p:nvPr>
            <p:ph sz="quarter" idx="13" hasCustomPrompt="1"/>
          </p:nvPr>
        </p:nvSpPr>
        <p:spPr>
          <a:xfrm>
            <a:off x="656692" y="617099"/>
            <a:ext cx="2070000" cy="368862"/>
          </a:xfrm>
        </p:spPr>
        <p:txBody>
          <a:bodyPr>
            <a:normAutofit/>
          </a:bodyPr>
          <a:lstStyle>
            <a:lvl1pPr marL="0" indent="0" algn="ctr">
              <a:buNone/>
              <a:defRPr sz="2000">
                <a:solidFill>
                  <a:schemeClr val="bg1"/>
                </a:solidFill>
              </a:defRPr>
            </a:lvl1pPr>
          </a:lstStyle>
          <a:p>
            <a:pPr lvl="0"/>
            <a:r>
              <a:rPr lang="de-DE" dirty="0" smtClean="0"/>
              <a:t>Eine Technologie</a:t>
            </a:r>
          </a:p>
        </p:txBody>
      </p:sp>
      <p:sp>
        <p:nvSpPr>
          <p:cNvPr id="10" name="Textplatzhalter 9"/>
          <p:cNvSpPr>
            <a:spLocks noGrp="1"/>
          </p:cNvSpPr>
          <p:nvPr>
            <p:ph type="body" sz="quarter" idx="14" hasCustomPrompt="1"/>
          </p:nvPr>
        </p:nvSpPr>
        <p:spPr>
          <a:xfrm>
            <a:off x="260648" y="3176153"/>
            <a:ext cx="2880000" cy="1010215"/>
          </a:xfrm>
        </p:spPr>
        <p:txBody>
          <a:bodyPr>
            <a:normAutofit/>
          </a:bodyPr>
          <a:lstStyle>
            <a:lvl1pPr marL="0" indent="0" algn="ctr">
              <a:buNone/>
              <a:defRPr sz="1300" baseline="0">
                <a:solidFill>
                  <a:schemeClr val="bg1"/>
                </a:solidFill>
              </a:defRPr>
            </a:lvl1pPr>
          </a:lstStyle>
          <a:p>
            <a:pPr algn="ctr"/>
            <a:r>
              <a:rPr lang="de-DE" sz="1300" dirty="0" smtClean="0">
                <a:solidFill>
                  <a:schemeClr val="bg1"/>
                </a:solidFill>
              </a:rPr>
              <a:t>Hier wird die Technologie in ein bis zwei Sätzen beschrieben, eventuell ein Beispiel genannt oder Auswirkungen und Anwendungsfälle. Die Textmenge ist ungefähr so wie hier gedacht.</a:t>
            </a:r>
            <a:endParaRPr lang="de-DE" sz="1300" dirty="0">
              <a:solidFill>
                <a:schemeClr val="bg1"/>
              </a:solidFill>
            </a:endParaRPr>
          </a:p>
        </p:txBody>
      </p:sp>
      <p:sp>
        <p:nvSpPr>
          <p:cNvPr id="7" name="Inhaltsplatzhalter 7"/>
          <p:cNvSpPr>
            <a:spLocks noGrp="1"/>
          </p:cNvSpPr>
          <p:nvPr>
            <p:ph sz="quarter" idx="15" hasCustomPrompt="1"/>
          </p:nvPr>
        </p:nvSpPr>
        <p:spPr>
          <a:xfrm>
            <a:off x="4113076" y="617099"/>
            <a:ext cx="2070000" cy="368862"/>
          </a:xfrm>
        </p:spPr>
        <p:txBody>
          <a:bodyPr>
            <a:normAutofit/>
          </a:bodyPr>
          <a:lstStyle>
            <a:lvl1pPr marL="0" indent="0" algn="ctr">
              <a:buNone/>
              <a:defRPr sz="2000">
                <a:solidFill>
                  <a:schemeClr val="bg1"/>
                </a:solidFill>
              </a:defRPr>
            </a:lvl1pPr>
          </a:lstStyle>
          <a:p>
            <a:pPr lvl="0"/>
            <a:r>
              <a:rPr lang="de-DE" dirty="0" smtClean="0"/>
              <a:t>Eine Technologie</a:t>
            </a:r>
          </a:p>
        </p:txBody>
      </p:sp>
      <p:sp>
        <p:nvSpPr>
          <p:cNvPr id="9" name="Textplatzhalter 9"/>
          <p:cNvSpPr>
            <a:spLocks noGrp="1"/>
          </p:cNvSpPr>
          <p:nvPr>
            <p:ph type="body" sz="quarter" idx="16" hasCustomPrompt="1"/>
          </p:nvPr>
        </p:nvSpPr>
        <p:spPr>
          <a:xfrm>
            <a:off x="3681028" y="3176153"/>
            <a:ext cx="2880000" cy="1010215"/>
          </a:xfrm>
        </p:spPr>
        <p:txBody>
          <a:bodyPr>
            <a:normAutofit/>
          </a:bodyPr>
          <a:lstStyle>
            <a:lvl1pPr marL="0" indent="0" algn="ctr">
              <a:buNone/>
              <a:defRPr sz="1300" baseline="0">
                <a:solidFill>
                  <a:schemeClr val="bg1"/>
                </a:solidFill>
              </a:defRPr>
            </a:lvl1pPr>
          </a:lstStyle>
          <a:p>
            <a:pPr algn="ctr"/>
            <a:r>
              <a:rPr lang="de-DE" sz="1300" dirty="0" smtClean="0">
                <a:solidFill>
                  <a:schemeClr val="bg1"/>
                </a:solidFill>
              </a:rPr>
              <a:t>Hier wird die Technologie in ein bis zwei Sätzen beschrieben, eventuell ein Beispiel genannt oder Auswirkungen und Anwendungsfälle. Die Textmenge ist ungefähr so wie hier gedacht.</a:t>
            </a:r>
            <a:endParaRPr lang="de-DE" sz="1300" dirty="0">
              <a:solidFill>
                <a:schemeClr val="bg1"/>
              </a:solidFill>
            </a:endParaRPr>
          </a:p>
        </p:txBody>
      </p:sp>
      <p:sp>
        <p:nvSpPr>
          <p:cNvPr id="11" name="Textplatzhalter 9"/>
          <p:cNvSpPr>
            <a:spLocks noGrp="1"/>
          </p:cNvSpPr>
          <p:nvPr>
            <p:ph type="body" sz="quarter" idx="17" hasCustomPrompt="1"/>
          </p:nvPr>
        </p:nvSpPr>
        <p:spPr>
          <a:xfrm>
            <a:off x="260648" y="7895446"/>
            <a:ext cx="2880000" cy="1010215"/>
          </a:xfrm>
        </p:spPr>
        <p:txBody>
          <a:bodyPr>
            <a:normAutofit/>
          </a:bodyPr>
          <a:lstStyle>
            <a:lvl1pPr marL="0" indent="0" algn="ctr">
              <a:buNone/>
              <a:defRPr sz="1300" baseline="0">
                <a:solidFill>
                  <a:schemeClr val="bg1"/>
                </a:solidFill>
              </a:defRPr>
            </a:lvl1pPr>
          </a:lstStyle>
          <a:p>
            <a:pPr algn="ctr"/>
            <a:r>
              <a:rPr lang="de-DE" sz="1300" dirty="0" smtClean="0">
                <a:solidFill>
                  <a:schemeClr val="bg1"/>
                </a:solidFill>
              </a:rPr>
              <a:t>Hier wird die Technologie in ein bis zwei Sätzen beschrieben, eventuell ein Beispiel genannt oder Auswirkungen und Anwendungsfälle. Die Textmenge ist ungefähr so wie hier gedacht.</a:t>
            </a:r>
            <a:endParaRPr lang="de-DE" sz="1300" dirty="0">
              <a:solidFill>
                <a:schemeClr val="bg1"/>
              </a:solidFill>
            </a:endParaRPr>
          </a:p>
        </p:txBody>
      </p:sp>
      <p:sp>
        <p:nvSpPr>
          <p:cNvPr id="12" name="Textplatzhalter 9"/>
          <p:cNvSpPr>
            <a:spLocks noGrp="1"/>
          </p:cNvSpPr>
          <p:nvPr>
            <p:ph type="body" sz="quarter" idx="18" hasCustomPrompt="1"/>
          </p:nvPr>
        </p:nvSpPr>
        <p:spPr>
          <a:xfrm>
            <a:off x="3717032" y="7895446"/>
            <a:ext cx="2880000" cy="1010215"/>
          </a:xfrm>
        </p:spPr>
        <p:txBody>
          <a:bodyPr>
            <a:normAutofit/>
          </a:bodyPr>
          <a:lstStyle>
            <a:lvl1pPr marL="0" indent="0" algn="ctr">
              <a:buNone/>
              <a:defRPr sz="1300" baseline="0">
                <a:solidFill>
                  <a:schemeClr val="bg1"/>
                </a:solidFill>
              </a:defRPr>
            </a:lvl1pPr>
          </a:lstStyle>
          <a:p>
            <a:pPr algn="ctr"/>
            <a:r>
              <a:rPr lang="de-DE" sz="1300" dirty="0" smtClean="0">
                <a:solidFill>
                  <a:schemeClr val="bg1"/>
                </a:solidFill>
              </a:rPr>
              <a:t>Hier wird die Technologie in ein bis zwei Sätzen beschrieben, eventuell ein Beispiel genannt oder Auswirkungen und Anwendungsfälle. Die Textmenge ist ungefähr so wie hier gedacht.</a:t>
            </a:r>
            <a:endParaRPr lang="de-DE" sz="1300" dirty="0">
              <a:solidFill>
                <a:schemeClr val="bg1"/>
              </a:solidFill>
            </a:endParaRPr>
          </a:p>
        </p:txBody>
      </p:sp>
      <p:sp>
        <p:nvSpPr>
          <p:cNvPr id="13" name="Inhaltsplatzhalter 7"/>
          <p:cNvSpPr>
            <a:spLocks noGrp="1"/>
          </p:cNvSpPr>
          <p:nvPr>
            <p:ph sz="quarter" idx="19" hasCustomPrompt="1"/>
          </p:nvPr>
        </p:nvSpPr>
        <p:spPr>
          <a:xfrm>
            <a:off x="692696" y="5269923"/>
            <a:ext cx="2070000" cy="368862"/>
          </a:xfrm>
        </p:spPr>
        <p:txBody>
          <a:bodyPr>
            <a:normAutofit/>
          </a:bodyPr>
          <a:lstStyle>
            <a:lvl1pPr marL="0" indent="0" algn="ctr">
              <a:buNone/>
              <a:defRPr sz="2000">
                <a:solidFill>
                  <a:schemeClr val="bg1"/>
                </a:solidFill>
              </a:defRPr>
            </a:lvl1pPr>
          </a:lstStyle>
          <a:p>
            <a:pPr lvl="0"/>
            <a:r>
              <a:rPr lang="de-DE" dirty="0" smtClean="0"/>
              <a:t>Eine Technologie</a:t>
            </a:r>
          </a:p>
        </p:txBody>
      </p:sp>
      <p:sp>
        <p:nvSpPr>
          <p:cNvPr id="14" name="Inhaltsplatzhalter 7"/>
          <p:cNvSpPr>
            <a:spLocks noGrp="1"/>
          </p:cNvSpPr>
          <p:nvPr>
            <p:ph sz="quarter" idx="20" hasCustomPrompt="1"/>
          </p:nvPr>
        </p:nvSpPr>
        <p:spPr>
          <a:xfrm>
            <a:off x="4113076" y="5236689"/>
            <a:ext cx="2070000" cy="368862"/>
          </a:xfrm>
        </p:spPr>
        <p:txBody>
          <a:bodyPr>
            <a:normAutofit/>
          </a:bodyPr>
          <a:lstStyle>
            <a:lvl1pPr marL="0" indent="0" algn="ctr">
              <a:buNone/>
              <a:defRPr sz="2000">
                <a:solidFill>
                  <a:schemeClr val="bg1"/>
                </a:solidFill>
              </a:defRPr>
            </a:lvl1pPr>
          </a:lstStyle>
          <a:p>
            <a:pPr lvl="0"/>
            <a:r>
              <a:rPr lang="de-DE" dirty="0" smtClean="0"/>
              <a:t>Eine Technologie</a:t>
            </a:r>
          </a:p>
        </p:txBody>
      </p:sp>
      <p:sp>
        <p:nvSpPr>
          <p:cNvPr id="3" name="Bildplatzhalter 2"/>
          <p:cNvSpPr>
            <a:spLocks noGrp="1"/>
          </p:cNvSpPr>
          <p:nvPr>
            <p:ph type="pic" sz="quarter" idx="21" hasCustomPrompt="1"/>
          </p:nvPr>
        </p:nvSpPr>
        <p:spPr>
          <a:xfrm>
            <a:off x="224644" y="101591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
        <p:nvSpPr>
          <p:cNvPr id="15" name="Bildplatzhalter 2"/>
          <p:cNvSpPr>
            <a:spLocks noGrp="1"/>
          </p:cNvSpPr>
          <p:nvPr>
            <p:ph type="pic" sz="quarter" idx="22" hasCustomPrompt="1"/>
          </p:nvPr>
        </p:nvSpPr>
        <p:spPr>
          <a:xfrm>
            <a:off x="3645024" y="101591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
        <p:nvSpPr>
          <p:cNvPr id="16" name="Bildplatzhalter 2"/>
          <p:cNvSpPr>
            <a:spLocks noGrp="1"/>
          </p:cNvSpPr>
          <p:nvPr>
            <p:ph type="pic" sz="quarter" idx="23" hasCustomPrompt="1"/>
          </p:nvPr>
        </p:nvSpPr>
        <p:spPr>
          <a:xfrm>
            <a:off x="224644" y="570197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
        <p:nvSpPr>
          <p:cNvPr id="17" name="Bildplatzhalter 2"/>
          <p:cNvSpPr>
            <a:spLocks noGrp="1"/>
          </p:cNvSpPr>
          <p:nvPr>
            <p:ph type="pic" sz="quarter" idx="24" hasCustomPrompt="1"/>
          </p:nvPr>
        </p:nvSpPr>
        <p:spPr>
          <a:xfrm>
            <a:off x="3645024" y="570197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Tree>
    <p:extLst>
      <p:ext uri="{BB962C8B-B14F-4D97-AF65-F5344CB8AC3E}">
        <p14:creationId xmlns:p14="http://schemas.microsoft.com/office/powerpoint/2010/main" val="30460639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8" name="Inhaltsplatzhalter 7"/>
          <p:cNvSpPr>
            <a:spLocks noGrp="1"/>
          </p:cNvSpPr>
          <p:nvPr>
            <p:ph sz="quarter" idx="13" hasCustomPrompt="1"/>
          </p:nvPr>
        </p:nvSpPr>
        <p:spPr>
          <a:xfrm>
            <a:off x="656692" y="617099"/>
            <a:ext cx="2070000" cy="368862"/>
          </a:xfrm>
        </p:spPr>
        <p:txBody>
          <a:bodyPr>
            <a:normAutofit/>
          </a:bodyPr>
          <a:lstStyle>
            <a:lvl1pPr marL="0" indent="0" algn="ctr">
              <a:buNone/>
              <a:defRPr sz="2000">
                <a:solidFill>
                  <a:schemeClr val="bg1"/>
                </a:solidFill>
              </a:defRPr>
            </a:lvl1pPr>
          </a:lstStyle>
          <a:p>
            <a:pPr lvl="0"/>
            <a:r>
              <a:rPr lang="de-DE" dirty="0" smtClean="0"/>
              <a:t>Ein Ereignis</a:t>
            </a:r>
          </a:p>
        </p:txBody>
      </p:sp>
      <p:sp>
        <p:nvSpPr>
          <p:cNvPr id="10" name="Textplatzhalter 9"/>
          <p:cNvSpPr>
            <a:spLocks noGrp="1"/>
          </p:cNvSpPr>
          <p:nvPr>
            <p:ph type="body" sz="quarter" idx="14" hasCustomPrompt="1"/>
          </p:nvPr>
        </p:nvSpPr>
        <p:spPr>
          <a:xfrm>
            <a:off x="260648" y="3176153"/>
            <a:ext cx="2880000" cy="1010215"/>
          </a:xfrm>
        </p:spPr>
        <p:txBody>
          <a:bodyPr>
            <a:normAutofit/>
          </a:bodyPr>
          <a:lstStyle>
            <a:lvl1pPr marL="0" indent="0" algn="ctr">
              <a:buNone/>
              <a:defRPr sz="1300" baseline="0">
                <a:solidFill>
                  <a:schemeClr val="bg1"/>
                </a:solidFill>
              </a:defRPr>
            </a:lvl1pPr>
          </a:lstStyle>
          <a:p>
            <a:r>
              <a:rPr lang="de-DE" dirty="0" smtClean="0"/>
              <a:t>Hier wird das Ereignis und seine Auswirkungen näher beschrieben, es können auch Beispiele genannt werden. Die Textmenge ist ungefähr so wie hier gedacht. </a:t>
            </a:r>
            <a:endParaRPr lang="de-DE" dirty="0"/>
          </a:p>
        </p:txBody>
      </p:sp>
      <p:sp>
        <p:nvSpPr>
          <p:cNvPr id="7" name="Inhaltsplatzhalter 7"/>
          <p:cNvSpPr>
            <a:spLocks noGrp="1"/>
          </p:cNvSpPr>
          <p:nvPr>
            <p:ph sz="quarter" idx="15" hasCustomPrompt="1"/>
          </p:nvPr>
        </p:nvSpPr>
        <p:spPr>
          <a:xfrm>
            <a:off x="4113076" y="617099"/>
            <a:ext cx="2070000" cy="368862"/>
          </a:xfrm>
        </p:spPr>
        <p:txBody>
          <a:bodyPr>
            <a:normAutofit/>
          </a:bodyPr>
          <a:lstStyle>
            <a:lvl1pPr marL="0" indent="0" algn="ctr">
              <a:buNone/>
              <a:defRPr sz="2000">
                <a:solidFill>
                  <a:schemeClr val="bg1"/>
                </a:solidFill>
              </a:defRPr>
            </a:lvl1pPr>
          </a:lstStyle>
          <a:p>
            <a:pPr lvl="0"/>
            <a:r>
              <a:rPr lang="de-DE" dirty="0" smtClean="0"/>
              <a:t>Ein Ereignis</a:t>
            </a:r>
          </a:p>
        </p:txBody>
      </p:sp>
      <p:sp>
        <p:nvSpPr>
          <p:cNvPr id="9" name="Textplatzhalter 9"/>
          <p:cNvSpPr>
            <a:spLocks noGrp="1"/>
          </p:cNvSpPr>
          <p:nvPr>
            <p:ph type="body" sz="quarter" idx="16" hasCustomPrompt="1"/>
          </p:nvPr>
        </p:nvSpPr>
        <p:spPr>
          <a:xfrm>
            <a:off x="3681028" y="3176153"/>
            <a:ext cx="2880000" cy="1010215"/>
          </a:xfrm>
        </p:spPr>
        <p:txBody>
          <a:bodyPr>
            <a:normAutofit/>
          </a:bodyPr>
          <a:lstStyle>
            <a:lvl1pPr marL="0" indent="0" algn="ctr">
              <a:buNone/>
              <a:defRPr sz="1300" baseline="0">
                <a:solidFill>
                  <a:schemeClr val="bg1"/>
                </a:solidFill>
              </a:defRPr>
            </a:lvl1pPr>
          </a:lstStyle>
          <a:p>
            <a:r>
              <a:rPr lang="de-DE" dirty="0" smtClean="0"/>
              <a:t>Hier wird das Ereignis und seine Auswirkungen näher beschrieben, es können auch Beispiele genannt werden. Die Textmenge ist ungefähr so wie hier gedacht. </a:t>
            </a:r>
            <a:endParaRPr lang="de-DE" dirty="0"/>
          </a:p>
        </p:txBody>
      </p:sp>
      <p:sp>
        <p:nvSpPr>
          <p:cNvPr id="11" name="Textplatzhalter 9"/>
          <p:cNvSpPr>
            <a:spLocks noGrp="1"/>
          </p:cNvSpPr>
          <p:nvPr>
            <p:ph type="body" sz="quarter" idx="17" hasCustomPrompt="1"/>
          </p:nvPr>
        </p:nvSpPr>
        <p:spPr>
          <a:xfrm>
            <a:off x="260648" y="7895446"/>
            <a:ext cx="2880000" cy="1010215"/>
          </a:xfrm>
        </p:spPr>
        <p:txBody>
          <a:bodyPr>
            <a:normAutofit/>
          </a:bodyPr>
          <a:lstStyle>
            <a:lvl1pPr marL="0" indent="0" algn="ctr">
              <a:buNone/>
              <a:defRPr sz="1300" baseline="0">
                <a:solidFill>
                  <a:schemeClr val="bg1"/>
                </a:solidFill>
              </a:defRPr>
            </a:lvl1pPr>
          </a:lstStyle>
          <a:p>
            <a:r>
              <a:rPr lang="de-DE" dirty="0" smtClean="0"/>
              <a:t>Hier wird das Ereignis und seine Auswirkungen näher beschrieben, es können auch Beispiele genannt werden. Die Textmenge ist ungefähr so wie hier gedacht. </a:t>
            </a:r>
            <a:endParaRPr lang="de-DE" dirty="0"/>
          </a:p>
        </p:txBody>
      </p:sp>
      <p:sp>
        <p:nvSpPr>
          <p:cNvPr id="12" name="Textplatzhalter 9"/>
          <p:cNvSpPr>
            <a:spLocks noGrp="1"/>
          </p:cNvSpPr>
          <p:nvPr>
            <p:ph type="body" sz="quarter" idx="18" hasCustomPrompt="1"/>
          </p:nvPr>
        </p:nvSpPr>
        <p:spPr>
          <a:xfrm>
            <a:off x="3717032" y="7895446"/>
            <a:ext cx="2880000" cy="1010215"/>
          </a:xfrm>
        </p:spPr>
        <p:txBody>
          <a:bodyPr>
            <a:normAutofit/>
          </a:bodyPr>
          <a:lstStyle>
            <a:lvl1pPr marL="0" indent="0" algn="ctr">
              <a:buNone/>
              <a:defRPr sz="1300" baseline="0">
                <a:solidFill>
                  <a:schemeClr val="bg1"/>
                </a:solidFill>
              </a:defRPr>
            </a:lvl1pPr>
          </a:lstStyle>
          <a:p>
            <a:r>
              <a:rPr lang="de-DE" dirty="0" smtClean="0"/>
              <a:t>Hier wird das Ereignis und seine Auswirkungen näher beschrieben, es können auch Beispiele genannt werden. Die Textmenge ist ungefähr so wie hier gedacht. </a:t>
            </a:r>
            <a:endParaRPr lang="de-DE" dirty="0"/>
          </a:p>
        </p:txBody>
      </p:sp>
      <p:sp>
        <p:nvSpPr>
          <p:cNvPr id="13" name="Inhaltsplatzhalter 7"/>
          <p:cNvSpPr>
            <a:spLocks noGrp="1"/>
          </p:cNvSpPr>
          <p:nvPr>
            <p:ph sz="quarter" idx="19" hasCustomPrompt="1"/>
          </p:nvPr>
        </p:nvSpPr>
        <p:spPr>
          <a:xfrm>
            <a:off x="692696" y="5269923"/>
            <a:ext cx="2070000" cy="368862"/>
          </a:xfrm>
        </p:spPr>
        <p:txBody>
          <a:bodyPr>
            <a:normAutofit/>
          </a:bodyPr>
          <a:lstStyle>
            <a:lvl1pPr marL="0" indent="0" algn="ctr">
              <a:buNone/>
              <a:defRPr sz="2000">
                <a:solidFill>
                  <a:schemeClr val="bg1"/>
                </a:solidFill>
              </a:defRPr>
            </a:lvl1pPr>
          </a:lstStyle>
          <a:p>
            <a:pPr lvl="0"/>
            <a:r>
              <a:rPr lang="de-DE" dirty="0" smtClean="0"/>
              <a:t>Ein Ereignis</a:t>
            </a:r>
          </a:p>
        </p:txBody>
      </p:sp>
      <p:sp>
        <p:nvSpPr>
          <p:cNvPr id="14" name="Inhaltsplatzhalter 7"/>
          <p:cNvSpPr>
            <a:spLocks noGrp="1"/>
          </p:cNvSpPr>
          <p:nvPr>
            <p:ph sz="quarter" idx="20" hasCustomPrompt="1"/>
          </p:nvPr>
        </p:nvSpPr>
        <p:spPr>
          <a:xfrm>
            <a:off x="4113076" y="5236689"/>
            <a:ext cx="2070000" cy="368862"/>
          </a:xfrm>
        </p:spPr>
        <p:txBody>
          <a:bodyPr>
            <a:normAutofit/>
          </a:bodyPr>
          <a:lstStyle>
            <a:lvl1pPr marL="0" indent="0" algn="ctr">
              <a:buNone/>
              <a:defRPr sz="2000">
                <a:solidFill>
                  <a:schemeClr val="bg1"/>
                </a:solidFill>
              </a:defRPr>
            </a:lvl1pPr>
          </a:lstStyle>
          <a:p>
            <a:pPr lvl="0"/>
            <a:r>
              <a:rPr lang="de-DE" dirty="0" smtClean="0"/>
              <a:t>Ein Ereignis</a:t>
            </a:r>
          </a:p>
        </p:txBody>
      </p:sp>
      <p:sp>
        <p:nvSpPr>
          <p:cNvPr id="15" name="Bildplatzhalter 2"/>
          <p:cNvSpPr>
            <a:spLocks noGrp="1"/>
          </p:cNvSpPr>
          <p:nvPr>
            <p:ph type="pic" sz="quarter" idx="23" hasCustomPrompt="1"/>
          </p:nvPr>
        </p:nvSpPr>
        <p:spPr>
          <a:xfrm>
            <a:off x="224644" y="570197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
        <p:nvSpPr>
          <p:cNvPr id="17" name="Bildplatzhalter 2"/>
          <p:cNvSpPr>
            <a:spLocks noGrp="1"/>
          </p:cNvSpPr>
          <p:nvPr>
            <p:ph type="pic" sz="quarter" idx="24" hasCustomPrompt="1"/>
          </p:nvPr>
        </p:nvSpPr>
        <p:spPr>
          <a:xfrm>
            <a:off x="3645024" y="570197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
        <p:nvSpPr>
          <p:cNvPr id="18" name="Bildplatzhalter 2"/>
          <p:cNvSpPr>
            <a:spLocks noGrp="1"/>
          </p:cNvSpPr>
          <p:nvPr>
            <p:ph type="pic" sz="quarter" idx="21" hasCustomPrompt="1"/>
          </p:nvPr>
        </p:nvSpPr>
        <p:spPr>
          <a:xfrm>
            <a:off x="224644" y="101591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
        <p:nvSpPr>
          <p:cNvPr id="19" name="Bildplatzhalter 2"/>
          <p:cNvSpPr>
            <a:spLocks noGrp="1"/>
          </p:cNvSpPr>
          <p:nvPr>
            <p:ph type="pic" sz="quarter" idx="22" hasCustomPrompt="1"/>
          </p:nvPr>
        </p:nvSpPr>
        <p:spPr>
          <a:xfrm>
            <a:off x="3645024" y="1015912"/>
            <a:ext cx="2952328" cy="2060537"/>
          </a:xfrm>
        </p:spPr>
        <p:txBody>
          <a:bodyPr>
            <a:noAutofit/>
          </a:bodyPr>
          <a:lstStyle>
            <a:lvl1pPr marL="0" indent="0" algn="ctr">
              <a:buFont typeface="+mj-lt"/>
              <a:buNone/>
              <a:defRPr sz="1400" baseline="0"/>
            </a:lvl1pPr>
          </a:lstStyle>
          <a:p>
            <a:r>
              <a:rPr lang="de-DE" dirty="0" smtClean="0"/>
              <a:t>Fügen sie hier ein passendes Bild ein. Danach Rechtsklick auf das Bild und „in den Hintergrund“.</a:t>
            </a:r>
            <a:endParaRPr lang="de-DE" dirty="0"/>
          </a:p>
        </p:txBody>
      </p:sp>
    </p:spTree>
    <p:extLst>
      <p:ext uri="{BB962C8B-B14F-4D97-AF65-F5344CB8AC3E}">
        <p14:creationId xmlns:p14="http://schemas.microsoft.com/office/powerpoint/2010/main" val="36395515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Ein Business Driver</a:t>
            </a:r>
            <a:endParaRPr lang="de-DE" dirty="0"/>
          </a:p>
        </p:txBody>
      </p:sp>
    </p:spTree>
    <p:extLst>
      <p:ext uri="{BB962C8B-B14F-4D97-AF65-F5344CB8AC3E}">
        <p14:creationId xmlns:p14="http://schemas.microsoft.com/office/powerpoint/2010/main" val="9107459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18.03.2015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extLst>
      <p:ext uri="{BB962C8B-B14F-4D97-AF65-F5344CB8AC3E}">
        <p14:creationId xmlns:p14="http://schemas.microsoft.com/office/powerpoint/2010/main" val="62445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18.03.2015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735" y="5875867"/>
            <a:ext cx="5829300" cy="1816100"/>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18.03.2015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42900" y="2133603"/>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486150" y="2133603"/>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18.03.2015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342900" y="2046818"/>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3483773" y="2046818"/>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3483773"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18.03.2015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18.03.2015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18.03.2015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4" y="364069"/>
            <a:ext cx="2256235" cy="154940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2681291"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342904"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18.03.2015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342900" y="2133603"/>
            <a:ext cx="6172200" cy="6034617"/>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18.03.2015</a:t>
            </a:fld>
            <a:endParaRPr lang="de-DE"/>
          </a:p>
        </p:txBody>
      </p:sp>
      <p:sp>
        <p:nvSpPr>
          <p:cNvPr id="5" name="Fußzeilenplatzhalter 4"/>
          <p:cNvSpPr>
            <a:spLocks noGrp="1"/>
          </p:cNvSpPr>
          <p:nvPr>
            <p:ph type="ftr" sz="quarter" idx="3"/>
          </p:nvPr>
        </p:nvSpPr>
        <p:spPr>
          <a:xfrm>
            <a:off x="2343150"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66184"/>
            <a:ext cx="6172200" cy="1524000"/>
          </a:xfrm>
          <a:prstGeom prst="rect">
            <a:avLst/>
          </a:prstGeom>
        </p:spPr>
        <p:txBody>
          <a:bodyPr vert="horz" lIns="91423" tIns="45712" rIns="91423" bIns="45712"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342900" y="2133603"/>
            <a:ext cx="6172200" cy="6034617"/>
          </a:xfrm>
          <a:prstGeom prst="rect">
            <a:avLst/>
          </a:prstGeom>
        </p:spPr>
        <p:txBody>
          <a:bodyPr vert="horz" lIns="91423" tIns="45712" rIns="91423" bIns="45712"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42900" y="8475136"/>
            <a:ext cx="1600200" cy="486833"/>
          </a:xfrm>
          <a:prstGeom prst="rect">
            <a:avLst/>
          </a:prstGeom>
        </p:spPr>
        <p:txBody>
          <a:bodyPr vert="horz" lIns="91423" tIns="45712" rIns="91423" bIns="45712" rtlCol="0" anchor="ctr"/>
          <a:lstStyle>
            <a:lvl1pPr algn="l">
              <a:defRPr sz="1200">
                <a:solidFill>
                  <a:schemeClr val="tx1">
                    <a:tint val="75000"/>
                  </a:schemeClr>
                </a:solidFill>
              </a:defRPr>
            </a:lvl1pPr>
          </a:lstStyle>
          <a:p>
            <a:pPr defTabSz="914235"/>
            <a:fld id="{1BA50D42-C9CD-4801-B293-61D1F53EC57E}" type="datetimeFigureOut">
              <a:rPr lang="de-DE" smtClean="0">
                <a:solidFill>
                  <a:prstClr val="black">
                    <a:tint val="75000"/>
                  </a:prstClr>
                </a:solidFill>
              </a:rPr>
              <a:pPr defTabSz="914235"/>
              <a:t>18.03.2015</a:t>
            </a:fld>
            <a:endParaRPr lang="de-DE" dirty="0">
              <a:solidFill>
                <a:prstClr val="black">
                  <a:tint val="75000"/>
                </a:prstClr>
              </a:solidFill>
            </a:endParaRPr>
          </a:p>
        </p:txBody>
      </p:sp>
      <p:sp>
        <p:nvSpPr>
          <p:cNvPr id="5" name="Fußzeilenplatzhalter 4"/>
          <p:cNvSpPr>
            <a:spLocks noGrp="1"/>
          </p:cNvSpPr>
          <p:nvPr>
            <p:ph type="ftr" sz="quarter" idx="3"/>
          </p:nvPr>
        </p:nvSpPr>
        <p:spPr>
          <a:xfrm>
            <a:off x="2343150" y="8475136"/>
            <a:ext cx="2171700" cy="486833"/>
          </a:xfrm>
          <a:prstGeom prst="rect">
            <a:avLst/>
          </a:prstGeom>
        </p:spPr>
        <p:txBody>
          <a:bodyPr vert="horz" lIns="91423" tIns="45712" rIns="91423" bIns="45712" rtlCol="0" anchor="ctr"/>
          <a:lstStyle>
            <a:lvl1pPr algn="ctr">
              <a:defRPr sz="1200">
                <a:solidFill>
                  <a:schemeClr val="tx1">
                    <a:tint val="75000"/>
                  </a:schemeClr>
                </a:solidFill>
              </a:defRPr>
            </a:lvl1pPr>
          </a:lstStyle>
          <a:p>
            <a:pPr defTabSz="914235"/>
            <a:endParaRPr lang="de-DE" dirty="0">
              <a:solidFill>
                <a:prstClr val="black">
                  <a:tint val="75000"/>
                </a:prstClr>
              </a:solidFill>
            </a:endParaRPr>
          </a:p>
        </p:txBody>
      </p:sp>
      <p:sp>
        <p:nvSpPr>
          <p:cNvPr id="6" name="Foliennummernplatzhalter 5"/>
          <p:cNvSpPr>
            <a:spLocks noGrp="1"/>
          </p:cNvSpPr>
          <p:nvPr>
            <p:ph type="sldNum" sz="quarter" idx="4"/>
          </p:nvPr>
        </p:nvSpPr>
        <p:spPr>
          <a:xfrm>
            <a:off x="4914900" y="8475136"/>
            <a:ext cx="1600200" cy="486833"/>
          </a:xfrm>
          <a:prstGeom prst="rect">
            <a:avLst/>
          </a:prstGeom>
        </p:spPr>
        <p:txBody>
          <a:bodyPr vert="horz" lIns="91423" tIns="45712" rIns="91423" bIns="45712" rtlCol="0" anchor="ctr"/>
          <a:lstStyle>
            <a:lvl1pPr algn="r">
              <a:defRPr sz="1200">
                <a:solidFill>
                  <a:schemeClr val="tx1">
                    <a:tint val="75000"/>
                  </a:schemeClr>
                </a:solidFill>
              </a:defRPr>
            </a:lvl1pPr>
          </a:lstStyle>
          <a:p>
            <a:pPr defTabSz="914235"/>
            <a:fld id="{6C6AE60A-B69C-4790-82F7-3882EDF23186}" type="slidenum">
              <a:rPr lang="de-DE" smtClean="0">
                <a:solidFill>
                  <a:prstClr val="black">
                    <a:tint val="75000"/>
                  </a:prstClr>
                </a:solidFill>
              </a:rPr>
              <a:pPr defTabSz="914235"/>
              <a:t>‹Nr.›</a:t>
            </a:fld>
            <a:endParaRPr lang="de-DE" dirty="0">
              <a:solidFill>
                <a:prstClr val="black">
                  <a:tint val="75000"/>
                </a:prstClr>
              </a:solidFill>
            </a:endParaRPr>
          </a:p>
        </p:txBody>
      </p:sp>
    </p:spTree>
    <p:extLst>
      <p:ext uri="{BB962C8B-B14F-4D97-AF65-F5344CB8AC3E}">
        <p14:creationId xmlns:p14="http://schemas.microsoft.com/office/powerpoint/2010/main" val="13638322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iming>
    <p:tnLst>
      <p:par>
        <p:cTn id="1" dur="indefinite" restart="never" nodeType="tmRoot"/>
      </p:par>
    </p:tnLst>
  </p:timing>
  <p:txStyles>
    <p:titleStyle>
      <a:lvl1pPr algn="ctr" defTabSz="914235" rtl="0" eaLnBrk="1" latinLnBrk="0" hangingPunct="1">
        <a:spcBef>
          <a:spcPct val="0"/>
        </a:spcBef>
        <a:buNone/>
        <a:defRPr sz="4400" kern="1200">
          <a:solidFill>
            <a:schemeClr val="tx1"/>
          </a:solidFill>
          <a:latin typeface="+mj-lt"/>
          <a:ea typeface="+mj-ea"/>
          <a:cs typeface="+mj-cs"/>
        </a:defRPr>
      </a:lvl1pPr>
    </p:titleStyle>
    <p:bodyStyle>
      <a:lvl1pPr marL="342838" indent="-342838" algn="l" defTabSz="91423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16" indent="-285699" algn="l" defTabSz="91423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94" indent="-228559" algn="l" defTabSz="91423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11"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29"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47"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64"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82"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99"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35" rtl="0" eaLnBrk="1" latinLnBrk="0" hangingPunct="1">
        <a:defRPr sz="1800" kern="1200">
          <a:solidFill>
            <a:schemeClr val="tx1"/>
          </a:solidFill>
          <a:latin typeface="+mn-lt"/>
          <a:ea typeface="+mn-ea"/>
          <a:cs typeface="+mn-cs"/>
        </a:defRPr>
      </a:lvl1pPr>
      <a:lvl2pPr marL="457117" algn="l" defTabSz="914235" rtl="0" eaLnBrk="1" latinLnBrk="0" hangingPunct="1">
        <a:defRPr sz="1800" kern="1200">
          <a:solidFill>
            <a:schemeClr val="tx1"/>
          </a:solidFill>
          <a:latin typeface="+mn-lt"/>
          <a:ea typeface="+mn-ea"/>
          <a:cs typeface="+mn-cs"/>
        </a:defRPr>
      </a:lvl2pPr>
      <a:lvl3pPr marL="914235" algn="l" defTabSz="914235" rtl="0" eaLnBrk="1" latinLnBrk="0" hangingPunct="1">
        <a:defRPr sz="1800" kern="1200">
          <a:solidFill>
            <a:schemeClr val="tx1"/>
          </a:solidFill>
          <a:latin typeface="+mn-lt"/>
          <a:ea typeface="+mn-ea"/>
          <a:cs typeface="+mn-cs"/>
        </a:defRPr>
      </a:lvl3pPr>
      <a:lvl4pPr marL="1371353" algn="l" defTabSz="914235" rtl="0" eaLnBrk="1" latinLnBrk="0" hangingPunct="1">
        <a:defRPr sz="1800" kern="1200">
          <a:solidFill>
            <a:schemeClr val="tx1"/>
          </a:solidFill>
          <a:latin typeface="+mn-lt"/>
          <a:ea typeface="+mn-ea"/>
          <a:cs typeface="+mn-cs"/>
        </a:defRPr>
      </a:lvl4pPr>
      <a:lvl5pPr marL="1828470" algn="l" defTabSz="914235" rtl="0" eaLnBrk="1" latinLnBrk="0" hangingPunct="1">
        <a:defRPr sz="1800" kern="1200">
          <a:solidFill>
            <a:schemeClr val="tx1"/>
          </a:solidFill>
          <a:latin typeface="+mn-lt"/>
          <a:ea typeface="+mn-ea"/>
          <a:cs typeface="+mn-cs"/>
        </a:defRPr>
      </a:lvl5pPr>
      <a:lvl6pPr marL="2285588" algn="l" defTabSz="914235" rtl="0" eaLnBrk="1" latinLnBrk="0" hangingPunct="1">
        <a:defRPr sz="1800" kern="1200">
          <a:solidFill>
            <a:schemeClr val="tx1"/>
          </a:solidFill>
          <a:latin typeface="+mn-lt"/>
          <a:ea typeface="+mn-ea"/>
          <a:cs typeface="+mn-cs"/>
        </a:defRPr>
      </a:lvl6pPr>
      <a:lvl7pPr marL="2742705" algn="l" defTabSz="914235" rtl="0" eaLnBrk="1" latinLnBrk="0" hangingPunct="1">
        <a:defRPr sz="1800" kern="1200">
          <a:solidFill>
            <a:schemeClr val="tx1"/>
          </a:solidFill>
          <a:latin typeface="+mn-lt"/>
          <a:ea typeface="+mn-ea"/>
          <a:cs typeface="+mn-cs"/>
        </a:defRPr>
      </a:lvl7pPr>
      <a:lvl8pPr marL="3199823" algn="l" defTabSz="914235" rtl="0" eaLnBrk="1" latinLnBrk="0" hangingPunct="1">
        <a:defRPr sz="1800" kern="1200">
          <a:solidFill>
            <a:schemeClr val="tx1"/>
          </a:solidFill>
          <a:latin typeface="+mn-lt"/>
          <a:ea typeface="+mn-ea"/>
          <a:cs typeface="+mn-cs"/>
        </a:defRPr>
      </a:lvl8pPr>
      <a:lvl9pPr marL="3656940" algn="l" defTabSz="9142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2900" y="3196463"/>
            <a:ext cx="6172200" cy="3175737"/>
          </a:xfrm>
        </p:spPr>
        <p:txBody>
          <a:bodyPr>
            <a:normAutofit/>
          </a:bodyPr>
          <a:lstStyle/>
          <a:p>
            <a:r>
              <a:rPr lang="de-DE" sz="2800" b="1" dirty="0" smtClean="0">
                <a:solidFill>
                  <a:schemeClr val="accent5">
                    <a:lumMod val="50000"/>
                  </a:schemeClr>
                </a:solidFill>
              </a:rPr>
              <a:t>Vorlagen</a:t>
            </a:r>
            <a:r>
              <a:rPr lang="de-DE" sz="2800" dirty="0" smtClean="0">
                <a:solidFill>
                  <a:schemeClr val="accent5">
                    <a:lumMod val="50000"/>
                  </a:schemeClr>
                </a:solidFill>
              </a:rPr>
              <a:t> </a:t>
            </a:r>
            <a:r>
              <a:rPr lang="de-DE" sz="2800" dirty="0">
                <a:solidFill>
                  <a:schemeClr val="accent5">
                    <a:lumMod val="50000"/>
                  </a:schemeClr>
                </a:solidFill>
              </a:rPr>
              <a:t/>
            </a:r>
            <a:br>
              <a:rPr lang="de-DE" sz="2800" dirty="0">
                <a:solidFill>
                  <a:schemeClr val="accent5">
                    <a:lumMod val="50000"/>
                  </a:schemeClr>
                </a:solidFill>
              </a:rPr>
            </a:br>
            <a:r>
              <a:rPr lang="de-DE" sz="2800" dirty="0" smtClean="0">
                <a:solidFill>
                  <a:schemeClr val="accent5">
                    <a:lumMod val="50000"/>
                  </a:schemeClr>
                </a:solidFill>
              </a:rPr>
              <a:t>Business Driver</a:t>
            </a:r>
            <a:endParaRPr lang="de-DE" sz="2800" dirty="0">
              <a:solidFill>
                <a:schemeClr val="accent5">
                  <a:lumMod val="50000"/>
                </a:schemeClr>
              </a:solidFill>
            </a:endParaRPr>
          </a:p>
        </p:txBody>
      </p:sp>
      <p:sp>
        <p:nvSpPr>
          <p:cNvPr id="7" name="Titel 1"/>
          <p:cNvSpPr txBox="1">
            <a:spLocks/>
          </p:cNvSpPr>
          <p:nvPr/>
        </p:nvSpPr>
        <p:spPr>
          <a:xfrm>
            <a:off x="1195667" y="5820139"/>
            <a:ext cx="4590510" cy="1338728"/>
          </a:xfrm>
          <a:prstGeom prst="rect">
            <a:avLst/>
          </a:prstGeom>
        </p:spPr>
        <p:txBody>
          <a:bodyPr vert="horz" lIns="0" tIns="0" rIns="0" bIns="0" rtlCol="0" anchor="ctr" anchorCtr="0">
            <a:noAutofit/>
          </a:bodyPr>
          <a:lstStyle>
            <a:lvl1pPr algn="ctr" defTabSz="914400" rtl="0" eaLnBrk="1" latinLnBrk="0" hangingPunct="1">
              <a:lnSpc>
                <a:spcPct val="100000"/>
              </a:lnSpc>
              <a:spcBef>
                <a:spcPct val="0"/>
              </a:spcBef>
              <a:buNone/>
              <a:defRPr sz="3600" kern="1200">
                <a:solidFill>
                  <a:schemeClr val="bg1"/>
                </a:solidFill>
                <a:latin typeface="Roboto" panose="02000000000000000000" pitchFamily="2" charset="0"/>
                <a:ea typeface="Roboto" panose="02000000000000000000" pitchFamily="2" charset="0"/>
                <a:cs typeface="+mj-cs"/>
              </a:defRPr>
            </a:lvl1pPr>
          </a:lstStyle>
          <a:p>
            <a:endParaRPr lang="de-DE" sz="2400" dirty="0">
              <a:solidFill>
                <a:prstClr val="white"/>
              </a:solidFill>
            </a:endParaRPr>
          </a:p>
        </p:txBody>
      </p:sp>
      <p:sp>
        <p:nvSpPr>
          <p:cNvPr id="4" name="Textfeld 3"/>
          <p:cNvSpPr txBox="1"/>
          <p:nvPr/>
        </p:nvSpPr>
        <p:spPr>
          <a:xfrm>
            <a:off x="3051" y="0"/>
            <a:ext cx="6858000" cy="1754326"/>
          </a:xfrm>
          <a:prstGeom prst="rect">
            <a:avLst/>
          </a:prstGeom>
          <a:solidFill>
            <a:schemeClr val="accent5">
              <a:lumMod val="50000"/>
            </a:schemeClr>
          </a:solidFill>
        </p:spPr>
        <p:txBody>
          <a:bodyPr wrap="square" rtlCol="0">
            <a:spAutoFit/>
          </a:bodyPr>
          <a:lstStyle/>
          <a:p>
            <a:pPr defTabSz="914235"/>
            <a:r>
              <a:rPr lang="de-DE" dirty="0" smtClean="0">
                <a:solidFill>
                  <a:srgbClr val="4BACC6">
                    <a:lumMod val="50000"/>
                  </a:srgbClr>
                </a:solidFill>
              </a:rPr>
              <a:t>laaaaaaaaaaaaaaaaaaaaaaaaaaaaaaaaaaaaaaaaaaaaaaaaaaaaaaaaaaaaaa</a:t>
            </a:r>
            <a:r>
              <a:rPr lang="de-DE" dirty="0">
                <a:solidFill>
                  <a:srgbClr val="4BACC6">
                    <a:lumMod val="50000"/>
                  </a:srgbClr>
                </a:solidFill>
              </a:rPr>
              <a:t>laaaaaaaaaaaaaaaaaaaaaaaaaaaaaaaaaaaaaaaaaaaaaaaaaaaaaaaaaaaaaa</a:t>
            </a:r>
          </a:p>
          <a:p>
            <a:pPr defTabSz="914235"/>
            <a:r>
              <a:rPr lang="de-DE" dirty="0">
                <a:solidFill>
                  <a:srgbClr val="4BACC6">
                    <a:lumMod val="50000"/>
                  </a:srgbClr>
                </a:solidFill>
              </a:rPr>
              <a:t>laaaaaaaaaaaaaaaaaaaaaaaaaaaaaaaaaaaaaaaaaaaaaaaaaaaaaaaaaaaaaa</a:t>
            </a:r>
          </a:p>
          <a:p>
            <a:pPr defTabSz="914235"/>
            <a:endParaRPr lang="de-DE" dirty="0">
              <a:solidFill>
                <a:srgbClr val="4BACC6">
                  <a:lumMod val="50000"/>
                </a:srgbClr>
              </a:solidFill>
            </a:endParaRPr>
          </a:p>
        </p:txBody>
      </p:sp>
      <p:pic>
        <p:nvPicPr>
          <p:cNvPr id="6" name="Picture 10" descr="\\psf\Home\Downloads\GameOfTh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517396"/>
            <a:ext cx="5220580" cy="78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8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p:cNvSpPr>
            <a:spLocks noGrp="1"/>
          </p:cNvSpPr>
          <p:nvPr>
            <p:ph sz="quarter" idx="13"/>
          </p:nvPr>
        </p:nvSpPr>
        <p:spPr>
          <a:xfrm>
            <a:off x="710928" y="4059122"/>
            <a:ext cx="2070000" cy="368862"/>
          </a:xfrm>
        </p:spPr>
        <p:txBody>
          <a:bodyPr>
            <a:normAutofit lnSpcReduction="10000"/>
          </a:bodyPr>
          <a:lstStyle/>
          <a:p>
            <a:pPr algn="l"/>
            <a:r>
              <a:rPr lang="de-DE" dirty="0" smtClean="0">
                <a:solidFill>
                  <a:schemeClr val="tx1"/>
                </a:solidFill>
              </a:rPr>
              <a:t>Druckanleitung:</a:t>
            </a:r>
            <a:endParaRPr lang="de-DE" dirty="0">
              <a:solidFill>
                <a:schemeClr val="tx1"/>
              </a:solidFill>
            </a:endParaRPr>
          </a:p>
        </p:txBody>
      </p:sp>
      <p:sp>
        <p:nvSpPr>
          <p:cNvPr id="18" name="Textfeld 17"/>
          <p:cNvSpPr txBox="1"/>
          <p:nvPr/>
        </p:nvSpPr>
        <p:spPr>
          <a:xfrm>
            <a:off x="696677" y="4545866"/>
            <a:ext cx="5328592" cy="2308324"/>
          </a:xfrm>
          <a:prstGeom prst="rect">
            <a:avLst/>
          </a:prstGeom>
          <a:noFill/>
        </p:spPr>
        <p:txBody>
          <a:bodyPr wrap="square" rtlCol="0">
            <a:spAutoFit/>
          </a:bodyPr>
          <a:lstStyle/>
          <a:p>
            <a:pPr marL="342900" indent="-342900">
              <a:buFont typeface="+mj-lt"/>
              <a:buAutoNum type="arabicPeriod"/>
            </a:pPr>
            <a:r>
              <a:rPr lang="de-DE" dirty="0" smtClean="0"/>
              <a:t>Die Kartenvorlage  mit </a:t>
            </a:r>
            <a:r>
              <a:rPr lang="de-DE" dirty="0" smtClean="0"/>
              <a:t>eigenen </a:t>
            </a:r>
            <a:r>
              <a:rPr lang="de-DE" dirty="0" smtClean="0"/>
              <a:t>Business </a:t>
            </a:r>
            <a:r>
              <a:rPr lang="de-DE" dirty="0" smtClean="0"/>
              <a:t>Drivern </a:t>
            </a:r>
            <a:r>
              <a:rPr lang="de-DE" dirty="0" smtClean="0"/>
              <a:t>beschriften</a:t>
            </a:r>
            <a:r>
              <a:rPr lang="de-DE" dirty="0" smtClean="0"/>
              <a:t>.</a:t>
            </a:r>
          </a:p>
          <a:p>
            <a:pPr marL="342900" indent="-342900">
              <a:buFont typeface="+mj-lt"/>
              <a:buAutoNum type="arabicPeriod"/>
            </a:pPr>
            <a:endParaRPr lang="de-DE" dirty="0" smtClean="0"/>
          </a:p>
          <a:p>
            <a:pPr marL="342900" indent="-342900">
              <a:buFont typeface="+mj-lt"/>
              <a:buAutoNum type="arabicPeriod"/>
            </a:pPr>
            <a:r>
              <a:rPr lang="de-DE" dirty="0" smtClean="0"/>
              <a:t>Die Präsentation im Duplex-Druck auf DinA3 ausdrucken</a:t>
            </a:r>
            <a:r>
              <a:rPr lang="de-DE" dirty="0"/>
              <a:t> </a:t>
            </a:r>
            <a:r>
              <a:rPr lang="de-DE" dirty="0" smtClean="0"/>
              <a:t>(Standard </a:t>
            </a:r>
            <a:r>
              <a:rPr lang="de-DE" dirty="0"/>
              <a:t>- an der langen Kante spiegeln</a:t>
            </a:r>
            <a:r>
              <a:rPr lang="de-DE" dirty="0" smtClean="0"/>
              <a:t>).</a:t>
            </a:r>
          </a:p>
          <a:p>
            <a:pPr marL="342900" indent="-342900">
              <a:buFont typeface="+mj-lt"/>
              <a:buAutoNum type="arabicPeriod"/>
            </a:pPr>
            <a:endParaRPr lang="de-DE" dirty="0" smtClean="0"/>
          </a:p>
          <a:p>
            <a:pPr marL="342900" indent="-342900">
              <a:buFont typeface="+mj-lt"/>
              <a:buAutoNum type="arabicPeriod"/>
            </a:pPr>
            <a:r>
              <a:rPr lang="de-DE" dirty="0" smtClean="0"/>
              <a:t>Nur noch die Karten ausschneiden</a:t>
            </a:r>
            <a:r>
              <a:rPr lang="de-DE" dirty="0"/>
              <a:t>. Fertig! </a:t>
            </a:r>
          </a:p>
        </p:txBody>
      </p:sp>
      <p:sp>
        <p:nvSpPr>
          <p:cNvPr id="5" name="Textfeld 4"/>
          <p:cNvSpPr txBox="1"/>
          <p:nvPr/>
        </p:nvSpPr>
        <p:spPr>
          <a:xfrm>
            <a:off x="0" y="0"/>
            <a:ext cx="6858000" cy="1754326"/>
          </a:xfrm>
          <a:prstGeom prst="rect">
            <a:avLst/>
          </a:prstGeom>
          <a:solidFill>
            <a:schemeClr val="accent5">
              <a:lumMod val="50000"/>
            </a:schemeClr>
          </a:solidFill>
        </p:spPr>
        <p:txBody>
          <a:bodyPr wrap="square" rtlCol="0">
            <a:spAutoFit/>
          </a:bodyPr>
          <a:lstStyle/>
          <a:p>
            <a:r>
              <a:rPr lang="de-DE" dirty="0" smtClean="0">
                <a:solidFill>
                  <a:schemeClr val="accent5">
                    <a:lumMod val="50000"/>
                  </a:schemeClr>
                </a:solidFill>
              </a:rPr>
              <a:t>laaaaaaaaaaaaaaaaaaaaaaaaaaaaaaaaaaaaaaaaaaaaaaaaaaaaaaaaaaaaaa</a:t>
            </a:r>
            <a:r>
              <a:rPr lang="de-DE" dirty="0">
                <a:solidFill>
                  <a:schemeClr val="accent5">
                    <a:lumMod val="50000"/>
                  </a:schemeClr>
                </a:solidFill>
              </a:rPr>
              <a:t>laaaaaaaaaaaaaaaaaaaaaaaaaaaaaaaaaaaaaaaaaaaaaaaaaaaaaaaaaaaaaa</a:t>
            </a:r>
          </a:p>
          <a:p>
            <a:r>
              <a:rPr lang="de-DE" dirty="0">
                <a:solidFill>
                  <a:schemeClr val="accent5">
                    <a:lumMod val="50000"/>
                  </a:schemeClr>
                </a:solidFill>
              </a:rPr>
              <a:t>laaaaaaaaaaaaaaaaaaaaaaaaaaaaaaaaaaaaaaaaaaaaaaaaaaaaaaaaaaaaaa</a:t>
            </a:r>
          </a:p>
          <a:p>
            <a:endParaRPr lang="de-DE" dirty="0">
              <a:solidFill>
                <a:schemeClr val="accent5">
                  <a:lumMod val="50000"/>
                </a:schemeClr>
              </a:solidFill>
            </a:endParaRPr>
          </a:p>
        </p:txBody>
      </p:sp>
      <p:pic>
        <p:nvPicPr>
          <p:cNvPr id="7" name="Picture 10" descr="\\psf\Home\Downloads\GameOfTh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517396"/>
            <a:ext cx="5220580" cy="78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00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44" y="0"/>
            <a:ext cx="6453400" cy="9144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3" name="Titel 2"/>
          <p:cNvSpPr>
            <a:spLocks noGrp="1"/>
          </p:cNvSpPr>
          <p:nvPr>
            <p:ph type="ctrTitle"/>
          </p:nvPr>
        </p:nvSpPr>
        <p:spPr/>
        <p:txBody>
          <a:bodyPr/>
          <a:lstStyle/>
          <a:p>
            <a:endParaRPr lang="de-DE" dirty="0"/>
          </a:p>
        </p:txBody>
      </p:sp>
      <p:sp>
        <p:nvSpPr>
          <p:cNvPr id="4" name="Untertitel 3"/>
          <p:cNvSpPr>
            <a:spLocks noGrp="1"/>
          </p:cNvSpPr>
          <p:nvPr>
            <p:ph type="subTitle" idx="1"/>
          </p:nvPr>
        </p:nvSpPr>
        <p:spPr/>
        <p:txBody>
          <a:bodyPr/>
          <a:lstStyle/>
          <a:p>
            <a:endParaRPr lang="de-DE"/>
          </a:p>
        </p:txBody>
      </p:sp>
    </p:spTree>
    <p:extLst>
      <p:ext uri="{BB962C8B-B14F-4D97-AF65-F5344CB8AC3E}">
        <p14:creationId xmlns:p14="http://schemas.microsoft.com/office/powerpoint/2010/main" val="299972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3229" y="-42563"/>
            <a:ext cx="6546978" cy="922912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48483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1_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Words>
  <Application>Microsoft Office PowerPoint</Application>
  <PresentationFormat>Bildschirmpräsentation (4:3)</PresentationFormat>
  <Paragraphs>11</Paragraphs>
  <Slides>4</Slides>
  <Notes>0</Notes>
  <HiddenSlides>0</HiddenSlides>
  <MMClips>0</MMClips>
  <ScaleCrop>false</ScaleCrop>
  <HeadingPairs>
    <vt:vector size="4" baseType="variant">
      <vt:variant>
        <vt:lpstr>Design</vt:lpstr>
      </vt:variant>
      <vt:variant>
        <vt:i4>2</vt:i4>
      </vt:variant>
      <vt:variant>
        <vt:lpstr>Folientitel</vt:lpstr>
      </vt:variant>
      <vt:variant>
        <vt:i4>4</vt:i4>
      </vt:variant>
    </vt:vector>
  </HeadingPairs>
  <TitlesOfParts>
    <vt:vector size="6" baseType="lpstr">
      <vt:lpstr>Larissa-Design</vt:lpstr>
      <vt:lpstr>1_Larissa-Design</vt:lpstr>
      <vt:lpstr>Vorlagen  Business Driver</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Hannah Maria Müller</dc:creator>
  <cp:lastModifiedBy>Ekkehard Schmider</cp:lastModifiedBy>
  <cp:revision>10</cp:revision>
  <dcterms:created xsi:type="dcterms:W3CDTF">2015-03-16T11:36:13Z</dcterms:created>
  <dcterms:modified xsi:type="dcterms:W3CDTF">2015-03-18T15:02:25Z</dcterms:modified>
</cp:coreProperties>
</file>