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6858000" cy="9906000" type="A4"/>
  <p:notesSz cx="6858000" cy="9144000"/>
  <p:defaultTextStyle>
    <a:defPPr>
      <a:defRPr lang="de-DE"/>
    </a:defPPr>
    <a:lvl1pPr marL="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 autoAdjust="0"/>
    <p:restoredTop sz="94660"/>
  </p:normalViewPr>
  <p:slideViewPr>
    <p:cSldViewPr>
      <p:cViewPr>
        <p:scale>
          <a:sx n="66" d="100"/>
          <a:sy n="66" d="100"/>
        </p:scale>
        <p:origin x="-2544" y="-1020"/>
      </p:cViewPr>
      <p:guideLst>
        <p:guide orient="horz" pos="312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1882" y="2299938"/>
            <a:ext cx="6869882" cy="5357365"/>
          </a:xfrm>
          <a:prstGeom prst="rect">
            <a:avLst/>
          </a:prstGeom>
          <a:solidFill>
            <a:srgbClr val="00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9773" y="4126781"/>
            <a:ext cx="4131869" cy="1450289"/>
          </a:xfr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1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692" y="66852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Eine Technologie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60648" y="3440832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Hier wird die Technologie in ein bis zwei Sätzen beschrieben, eventuell ein Beispiel genannt oder Auswirkungen und Anwendungsfälle. Die Textmenge ist ungefähr so wie hier gedacht.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7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113076" y="66852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Eine Technologie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81028" y="3440832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Hier wird die Technologie in ein bis zwei Sätzen beschrieben, eventuell ein Beispiel genannt oder Auswirkungen und Anwendungsfälle. Die Textmenge ist ungefähr so wie hier gedacht.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0648" y="8553400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Hier wird die Technologie in ein bis zwei Sätzen beschrieben, eventuell ein Beispiel genannt oder Auswirkungen und Anwendungsfälle. Die Textmenge ist ungefähr so wie hier gedacht.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717032" y="8553400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Hier wird die Technologie in ein bis zwei Sätzen beschrieben, eventuell ein Beispiel genannt oder Auswirkungen und Anwendungsfälle. Die Textmenge ist ungefähr so wie hier gedacht.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3" name="Inhaltsplatzhalter 7"/>
          <p:cNvSpPr>
            <a:spLocks noGrp="1"/>
          </p:cNvSpPr>
          <p:nvPr>
            <p:ph sz="quarter" idx="19" hasCustomPrompt="1"/>
          </p:nvPr>
        </p:nvSpPr>
        <p:spPr>
          <a:xfrm>
            <a:off x="692696" y="570908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Eine Technologie</a:t>
            </a:r>
          </a:p>
        </p:txBody>
      </p:sp>
      <p:sp>
        <p:nvSpPr>
          <p:cNvPr id="14" name="Inhaltsplatzhalter 7"/>
          <p:cNvSpPr>
            <a:spLocks noGrp="1"/>
          </p:cNvSpPr>
          <p:nvPr>
            <p:ph sz="quarter" idx="20" hasCustomPrompt="1"/>
          </p:nvPr>
        </p:nvSpPr>
        <p:spPr>
          <a:xfrm>
            <a:off x="4113076" y="5673080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Eine Technologie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224644" y="1100572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645024" y="1100572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224644" y="6177136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3645024" y="6177136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692" y="66852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 Ereignis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60648" y="3440832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wird das Ereignis und seine Auswirkungen näher beschrieben, es können auch Beispiele genannt werden. Die Textmenge ist ungefähr so wie hier gedacht. </a:t>
            </a:r>
            <a:endParaRPr lang="de-DE" dirty="0"/>
          </a:p>
        </p:txBody>
      </p:sp>
      <p:sp>
        <p:nvSpPr>
          <p:cNvPr id="7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113076" y="66852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 Ereignis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81028" y="3440832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wird das Ereignis und seine Auswirkungen näher beschrieben, es können auch Beispiele genannt werden. Die Textmenge ist ungefähr so wie hier gedacht. 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0648" y="8553400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wird das Ereignis und seine Auswirkungen näher beschrieben, es können auch Beispiele genannt werden. Die Textmenge ist ungefähr so wie hier gedacht. 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717032" y="8553400"/>
            <a:ext cx="2880000" cy="1094400"/>
          </a:xfrm>
        </p:spPr>
        <p:txBody>
          <a:bodyPr>
            <a:norm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Hier wird das Ereignis und seine Auswirkungen näher beschrieben, es können auch Beispiele genannt werden. Die Textmenge ist ungefähr so wie hier gedacht. </a:t>
            </a:r>
            <a:endParaRPr lang="de-DE" dirty="0"/>
          </a:p>
        </p:txBody>
      </p:sp>
      <p:sp>
        <p:nvSpPr>
          <p:cNvPr id="13" name="Inhaltsplatzhalter 7"/>
          <p:cNvSpPr>
            <a:spLocks noGrp="1"/>
          </p:cNvSpPr>
          <p:nvPr>
            <p:ph sz="quarter" idx="19" hasCustomPrompt="1"/>
          </p:nvPr>
        </p:nvSpPr>
        <p:spPr>
          <a:xfrm>
            <a:off x="692696" y="5709084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 Ereignis</a:t>
            </a:r>
          </a:p>
        </p:txBody>
      </p:sp>
      <p:sp>
        <p:nvSpPr>
          <p:cNvPr id="14" name="Inhaltsplatzhalter 7"/>
          <p:cNvSpPr>
            <a:spLocks noGrp="1"/>
          </p:cNvSpPr>
          <p:nvPr>
            <p:ph sz="quarter" idx="20" hasCustomPrompt="1"/>
          </p:nvPr>
        </p:nvSpPr>
        <p:spPr>
          <a:xfrm>
            <a:off x="4113076" y="5673080"/>
            <a:ext cx="2070000" cy="39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Ein Ereignis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224644" y="6177136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3645024" y="6177136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224644" y="1100572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645024" y="1100572"/>
            <a:ext cx="2952328" cy="2232248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1400" baseline="0"/>
            </a:lvl1pPr>
          </a:lstStyle>
          <a:p>
            <a:r>
              <a:rPr lang="de-DE" dirty="0" smtClean="0"/>
              <a:t>Fügen sie hier ein passendes Bild ein. Danach Rechtsklick auf das Bild und „in den Hintergrund“.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40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Ein Business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86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2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18.03.2015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2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2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49" r:id="rId3"/>
    <p:sldLayoutId id="2147483663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2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8" indent="-342838" algn="l" defTabSz="91423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defTabSz="91423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4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9" indent="-228559" algn="l" defTabSz="91423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7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4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2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9" indent="-228559" algn="l" defTabSz="9142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951" y="3708862"/>
            <a:ext cx="6172200" cy="3440382"/>
          </a:xfrm>
        </p:spPr>
        <p:txBody>
          <a:bodyPr>
            <a:normAutofit/>
          </a:bodyPr>
          <a:lstStyle/>
          <a:p>
            <a:r>
              <a:rPr lang="de-DE" sz="2800" b="1" dirty="0" smtClean="0">
                <a:solidFill>
                  <a:schemeClr val="accent5">
                    <a:lumMod val="50000"/>
                  </a:schemeClr>
                </a:solidFill>
              </a:rPr>
              <a:t>Vorlagen</a:t>
            </a:r>
            <a:r>
              <a:rPr lang="de-DE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de-DE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sz="2800" dirty="0" smtClean="0">
                <a:solidFill>
                  <a:schemeClr val="accent5">
                    <a:lumMod val="50000"/>
                  </a:schemeClr>
                </a:solidFill>
              </a:rPr>
              <a:t>für Karten</a:t>
            </a:r>
            <a:r>
              <a:rPr lang="de-DE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accent5">
                    <a:lumMod val="50000"/>
                  </a:schemeClr>
                </a:solidFill>
              </a:rPr>
              <a:t>und Geld</a:t>
            </a:r>
            <a:endParaRPr lang="de-DE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195667" y="6305150"/>
            <a:ext cx="4590510" cy="145028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051" y="0"/>
            <a:ext cx="6858000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</a:p>
          <a:p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</a:p>
          <a:p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10" descr="\\psf\Home\Downloads\GameOf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560512"/>
            <a:ext cx="5220580" cy="8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949032" y="-1117987"/>
            <a:ext cx="4959936" cy="70207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949032" y="3992254"/>
            <a:ext cx="4959936" cy="70207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6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2337" y="1021841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48204" y="1021841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2159" y="5549524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6963" y="5549524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0293" y="1021841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2919" y="1021843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2919" y="5556217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1840" y="5549522"/>
            <a:ext cx="4527681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440668" y="2144688"/>
            <a:ext cx="4068452" cy="3204356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>
                <a:solidFill>
                  <a:prstClr val="black"/>
                </a:solidFill>
              </a:rPr>
              <a:t>Auf </a:t>
            </a:r>
            <a:r>
              <a:rPr lang="de-DE" sz="1800" dirty="0">
                <a:solidFill>
                  <a:prstClr val="black"/>
                </a:solidFill>
              </a:rPr>
              <a:t>den folgenden Seiten befinden sich die Vorlagen </a:t>
            </a:r>
            <a:r>
              <a:rPr lang="de-DE" sz="1800" dirty="0" smtClean="0">
                <a:solidFill>
                  <a:prstClr val="black"/>
                </a:solidFill>
              </a:rPr>
              <a:t>für folgende Karten:</a:t>
            </a:r>
          </a:p>
          <a:p>
            <a:pPr marL="285750" indent="-285750" algn="l">
              <a:buClr>
                <a:srgbClr val="008688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prstClr val="black"/>
                </a:solidFill>
              </a:rPr>
              <a:t>Technologiekarten</a:t>
            </a:r>
          </a:p>
          <a:p>
            <a:pPr marL="285750" indent="-285750" algn="l">
              <a:buClr>
                <a:srgbClr val="008688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prstClr val="black"/>
                </a:solidFill>
              </a:rPr>
              <a:t>Ereigniskarten</a:t>
            </a:r>
          </a:p>
          <a:p>
            <a:pPr marL="285750" indent="-285750" algn="l">
              <a:buClr>
                <a:srgbClr val="008688"/>
              </a:buClr>
              <a:buFont typeface="Wingdings" panose="05000000000000000000" pitchFamily="2" charset="2"/>
              <a:buChar char="§"/>
            </a:pPr>
            <a:r>
              <a:rPr lang="de-DE" sz="1800" dirty="0" err="1" smtClean="0">
                <a:solidFill>
                  <a:prstClr val="black"/>
                </a:solidFill>
              </a:rPr>
              <a:t>Jokerkarten</a:t>
            </a:r>
            <a:endParaRPr lang="de-DE" sz="1800" dirty="0" smtClean="0">
              <a:solidFill>
                <a:prstClr val="black"/>
              </a:solidFill>
            </a:endParaRPr>
          </a:p>
          <a:p>
            <a:pPr marL="285750" indent="-285750" algn="l">
              <a:buClr>
                <a:srgbClr val="008688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prstClr val="black"/>
                </a:solidFill>
              </a:rPr>
              <a:t>Ideenkarten</a:t>
            </a:r>
          </a:p>
          <a:p>
            <a:pPr marL="285750" indent="-285750" algn="l">
              <a:buClr>
                <a:srgbClr val="008688"/>
              </a:buClr>
              <a:buFont typeface="Wingdings" panose="05000000000000000000" pitchFamily="2" charset="2"/>
              <a:buChar char="§"/>
            </a:pPr>
            <a:r>
              <a:rPr lang="de-DE" sz="1800" dirty="0" smtClean="0">
                <a:solidFill>
                  <a:prstClr val="black"/>
                </a:solidFill>
              </a:rPr>
              <a:t>Geldscheine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de-DE" sz="1800" dirty="0" smtClean="0">
              <a:solidFill>
                <a:prstClr val="black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04664" y="5087138"/>
            <a:ext cx="5904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Druckanleitung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Die Technologiekarten (blau, S.3) </a:t>
            </a:r>
            <a:r>
              <a:rPr lang="de-DE" dirty="0"/>
              <a:t>und Ereigniskarten (</a:t>
            </a:r>
            <a:r>
              <a:rPr lang="de-DE" dirty="0" smtClean="0"/>
              <a:t>grün, S.5) können direkt in dieser Präsentation mit den überlegten Technologien und Ereignissen befüllt werden. Der Rest der Karten bleibt </a:t>
            </a:r>
            <a:r>
              <a:rPr lang="de-DE" dirty="0"/>
              <a:t>unverändert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Je </a:t>
            </a:r>
            <a:r>
              <a:rPr lang="de-DE" dirty="0"/>
              <a:t>nach </a:t>
            </a:r>
            <a:r>
              <a:rPr lang="de-DE" dirty="0" smtClean="0"/>
              <a:t>Bedarf Folien und die zugehörigen Rückseiten duplizieren. 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Die Präsentation im Duplex-Druck auf DinA4 ausdrucken</a:t>
            </a:r>
            <a:r>
              <a:rPr lang="de-DE" dirty="0"/>
              <a:t> </a:t>
            </a:r>
            <a:r>
              <a:rPr lang="de-DE" dirty="0" smtClean="0"/>
              <a:t>(Standard </a:t>
            </a:r>
            <a:r>
              <a:rPr lang="de-DE" dirty="0"/>
              <a:t>- an der langen Kante </a:t>
            </a:r>
            <a:r>
              <a:rPr lang="de-DE" dirty="0" smtClean="0"/>
              <a:t>spiegeln</a:t>
            </a:r>
            <a:r>
              <a:rPr lang="de-DE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Nur noch die Karten ausschneiden</a:t>
            </a:r>
            <a:r>
              <a:rPr lang="de-DE" dirty="0"/>
              <a:t>. Fertig!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6858000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</a:p>
          <a:p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laaaaaaaaaaaaaaaaaaaaaaaaaaaaaaaaaaaaaaaaaaaaaaaaaaaaaaaaaaaaaa</a:t>
            </a:r>
          </a:p>
          <a:p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10" descr="\\psf\Home\Downloads\GameOf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560512"/>
            <a:ext cx="5220580" cy="8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" y="13615"/>
            <a:ext cx="3422059" cy="48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41" y="13615"/>
            <a:ext cx="3422059" cy="48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3" y="5082000"/>
            <a:ext cx="3422059" cy="48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67" y="5082000"/>
            <a:ext cx="3422059" cy="48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Inhaltsplatzhalter 3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Inhaltsplatzhalter 3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Inhaltsplatzhalter 3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Bildplatzhalter 39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1" name="Bildplatzhalter 40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42" name="Bildplatzhalter 4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3" name="Bildplatzhalter 42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20592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sf\Home\Documents\GoT\Rückseite_Technologie-bla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" y="-1"/>
            <a:ext cx="3423600" cy="4825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psf\Home\Documents\GoT\Rückseite_Technologie-bla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96" y="-2"/>
            <a:ext cx="3423600" cy="4825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\\psf\Home\Documents\GoT\Rückseite_Technologie-bla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6" y="5080463"/>
            <a:ext cx="3423600" cy="4825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\\psf\Home\Documents\GoT\Rückseite_Technologie-bla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1" y="5080463"/>
            <a:ext cx="3423600" cy="4825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44" y="5079551"/>
            <a:ext cx="3423600" cy="482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0" y="5079550"/>
            <a:ext cx="3423600" cy="4826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44" y="2"/>
            <a:ext cx="3423600" cy="482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0" y="0"/>
            <a:ext cx="3423600" cy="4826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3" name="Bildplatzhalter 22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9519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6" y="8781"/>
            <a:ext cx="3423600" cy="482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781"/>
            <a:ext cx="3423600" cy="482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0" y="5080463"/>
            <a:ext cx="3423600" cy="482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76442"/>
            <a:ext cx="3423600" cy="4829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" y="48408"/>
            <a:ext cx="3295118" cy="47466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6" y="47540"/>
            <a:ext cx="3295118" cy="47466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" y="5097016"/>
            <a:ext cx="3295118" cy="47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6" y="5082276"/>
            <a:ext cx="3295118" cy="47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9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3429000" cy="485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795" y="0"/>
            <a:ext cx="3429000" cy="485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67672"/>
            <a:ext cx="3429000" cy="485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5067672"/>
            <a:ext cx="3429000" cy="4853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7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6056" y="-1046055"/>
            <a:ext cx="4772980" cy="6865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9990" y="4096575"/>
            <a:ext cx="4772141" cy="6863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903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A4-Papier (210x297 mm)</PresentationFormat>
  <Paragraphs>20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Vorlagen  für Karten und Geld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Kartenvorlagen</dc:title>
  <dc:creator>Hannah Maria Müller</dc:creator>
  <cp:lastModifiedBy>Ekkehard Schmider</cp:lastModifiedBy>
  <cp:revision>49</cp:revision>
  <dcterms:created xsi:type="dcterms:W3CDTF">2015-03-11T07:53:38Z</dcterms:created>
  <dcterms:modified xsi:type="dcterms:W3CDTF">2015-03-18T15:00:05Z</dcterms:modified>
</cp:coreProperties>
</file>