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CheckersProject</a:t>
            </a:r>
          </a:p>
          <a:p>
            <a:pPr lvl="0">
              <a:spcBef>
                <a:spcPts val="0"/>
              </a:spcBef>
              <a:buNone/>
            </a:pPr>
            <a:r>
              <a:rPr lang="pl" sz="2400"/>
              <a:t>Warcaby - wizualizacja gry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Jan Augustyniak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Sebastian Szeszko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Wykonane prace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 smtClean="0"/>
              <a:t>Utworz</a:t>
            </a:r>
            <a:r>
              <a:rPr lang="pl" smtClean="0"/>
              <a:t>enie </a:t>
            </a:r>
            <a:r>
              <a:rPr lang="pl"/>
              <a:t>projektu aplikacji WPF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Pobranie biblioteki EmguCV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Przechwytywanie obrazu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Możliwość wybrania kamery domyślnej lub wpisania URL kamery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pl" dirty="0"/>
              <a:t>Możliwość zatrzymania transmisji obrazu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14297"/>
            <a:ext cx="8520600" cy="6429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Komunikacja kamera-komputer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785800"/>
            <a:ext cx="8520600" cy="42148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Wykorzystanie kamery smartfona (Android) jako rejestratora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Komunikacja za pośrednictwem sieci Wi-Fi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Oba urządzenia podłączone do tej samej sieci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Wystarczy aplikacja mobilna DroidCam, która udostępnia obraz pod odpowiednim adresem IP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 dirty="0"/>
              <a:t>Możliwość transmisji obrazu przez przewód USB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DroidCam Client - aplikacja desktopowa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DroidCam - uruchomiona aplikacja na Androidzie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Telefon powinien być ustawiony w trybie debugowania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l" dirty="0"/>
              <a:t>Zalecana instalacja sterowników telefonu na komputerze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Zaistniałe problemy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/>
              <a:t>W przypadku przerwania połączenia komputera z kamerą, program zacina się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Plan na kolejny ,,sprint‘’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pl"/>
              <a:t>Rozpoznawanie rejestrowanej planszy do gry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PresentationFormat>Pokaz na ekranie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simple-dark-2</vt:lpstr>
      <vt:lpstr>CheckersProject Warcaby - wizualizacja gry</vt:lpstr>
      <vt:lpstr>Wykonane prace</vt:lpstr>
      <vt:lpstr>Komunikacja kamera-komputer</vt:lpstr>
      <vt:lpstr>Zaistniałe problemy</vt:lpstr>
      <vt:lpstr>Plan na kolejny ,,sprint‘’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CheckersProject Warcaby - wizualizacja gry</dc:title>
  <cp:lastModifiedBy>MasterX</cp:lastModifiedBy>
  <cp:revision>2</cp:revision>
  <dcterms:modified xsi:type="dcterms:W3CDTF">2017-03-30T13:19:28Z</dcterms:modified>
</cp:coreProperties>
</file>