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pPr lvl="0">
                <a:spcBef>
                  <a:spcPts val="0"/>
                </a:spcBef>
                <a:buNone/>
              </a:pPr>
              <a:t>‹#›</a:t>
            </a:fld>
            <a:endParaRPr lang="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pl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5000"/>
              <a:t>Wizualizacja gry w warcaby</a:t>
            </a:r>
            <a:r>
              <a:rPr lang="pl"/>
              <a:t/>
            </a:r>
            <a:br>
              <a:rPr lang="pl"/>
            </a:br>
            <a:r>
              <a:rPr lang="pl" sz="3000"/>
              <a:t>CheckersProject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Jan Augustyniak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Dominik Garczyk</a:t>
            </a:r>
          </a:p>
          <a:p>
            <a:pPr lvl="0">
              <a:spcBef>
                <a:spcPts val="0"/>
              </a:spcBef>
              <a:buNone/>
            </a:pPr>
            <a:r>
              <a:rPr lang="pl"/>
              <a:t>Sebastian Szeszko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dirty="0" smtClean="0"/>
              <a:t>Zr</a:t>
            </a:r>
            <a:r>
              <a:rPr lang="pl" dirty="0" smtClean="0"/>
              <a:t>ealizowane </a:t>
            </a:r>
            <a:r>
              <a:rPr lang="pl" dirty="0"/>
              <a:t>prace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l"/>
              <a:t>Wykrywanie wewnętrznych wierzchołków na szachownicy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l"/>
              <a:t>Wykrywanie pól planszy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pl"/>
              <a:t>Wykrywanie pionków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Rozpoznawanie wierzchołków  wewnętrznych pól szachownicy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75" y="1495037"/>
            <a:ext cx="3180249" cy="329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750" y="1408924"/>
            <a:ext cx="3101371" cy="338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Wykrywanie pól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 descr="Chessbo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9" y="1088174"/>
            <a:ext cx="3261724" cy="33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124" y="1071837"/>
            <a:ext cx="309804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Wykrywanie pionków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475" y="1345550"/>
            <a:ext cx="3476599" cy="36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463" y="1345550"/>
            <a:ext cx="31343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Najbliższe plany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l"/>
              <a:t>Rozpoznawanie pól oraz pionków z obrazu kamery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pl"/>
              <a:t>Zapisywanie pozycji pionków na odpowiednich polach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PresentationFormat>Pokaz na ekranie (16:9)</PresentationFormat>
  <Paragraphs>14</Paragraphs>
  <Slides>6</Slides>
  <Notes>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simple-light-2</vt:lpstr>
      <vt:lpstr>Wizualizacja gry w warcaby CheckersProject</vt:lpstr>
      <vt:lpstr>Zrealizowane prace</vt:lpstr>
      <vt:lpstr>Rozpoznawanie wierzchołków  wewnętrznych pól szachownicy</vt:lpstr>
      <vt:lpstr>Wykrywanie pól</vt:lpstr>
      <vt:lpstr>Wykrywanie pionków</vt:lpstr>
      <vt:lpstr>Najbliższe plany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gry w warcaby CheckersProject</dc:title>
  <cp:lastModifiedBy>MasterX</cp:lastModifiedBy>
  <cp:revision>3</cp:revision>
  <dcterms:modified xsi:type="dcterms:W3CDTF">2017-04-13T13:53:37Z</dcterms:modified>
</cp:coreProperties>
</file>