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embeddedFontLst>
    <p:embeddedFont>
      <p:font typeface="Roboto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pl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pl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857238"/>
            <a:ext cx="8222100" cy="18956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Wizualizacja gry w </a:t>
            </a:r>
            <a:r>
              <a:rPr lang="pl" dirty="0" smtClean="0">
                <a:latin typeface="Arial"/>
                <a:ea typeface="Arial"/>
                <a:cs typeface="Arial"/>
                <a:sym typeface="Arial"/>
              </a:rPr>
              <a:t>warcaby</a:t>
            </a:r>
            <a:br>
              <a:rPr lang="pl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pl" sz="2400" dirty="0" smtClean="0">
                <a:latin typeface="Arial"/>
                <a:ea typeface="Arial"/>
                <a:cs typeface="Arial"/>
                <a:sym typeface="Arial"/>
              </a:rPr>
              <a:t>CheckersProject</a:t>
            </a:r>
            <a:endParaRPr lang="pl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Jan Augustyniak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Dominik Garczyk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Sebastian Szeszko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Wykonane prace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pl"/>
              <a:t>graficzna reprezentacja planszy z pionkami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0" y="2428874"/>
            <a:ext cx="5572164" cy="221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j-lt"/>
              </a:rPr>
              <a:t>Napotkane problemy</a:t>
            </a:r>
            <a:endParaRPr lang="pl-PL" dirty="0">
              <a:latin typeface="+mj-lt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- Niepoprawne wykrywanie planszy z kamery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Najbliższe plany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l"/>
              <a:t>wykrywanie planszy z pionkami na podstawie obrazu z kamery (kalibracja kamery)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>
                <a:latin typeface="Arial"/>
                <a:ea typeface="Arial"/>
                <a:cs typeface="Arial"/>
                <a:sym typeface="Arial"/>
              </a:rPr>
              <a:t>Dziękujemy za uwagę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PresentationFormat>Pokaz na ekranie (16:9)</PresentationFormat>
  <Paragraphs>11</Paragraphs>
  <Slides>5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Wizualizacja gry w warcaby CheckersProject</vt:lpstr>
      <vt:lpstr>Wykonane prace</vt:lpstr>
      <vt:lpstr>Napotkane problemy</vt:lpstr>
      <vt:lpstr>Najbliższe plany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gry w warcaby CheckersProject</dc:title>
  <cp:lastModifiedBy>MasterX</cp:lastModifiedBy>
  <cp:revision>3</cp:revision>
  <dcterms:modified xsi:type="dcterms:W3CDTF">2017-04-27T13:59:28Z</dcterms:modified>
</cp:coreProperties>
</file>