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92" d="100"/>
          <a:sy n="92" d="100"/>
        </p:scale>
        <p:origin x="-74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pl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pl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pl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pl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pl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640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sz="3000" dirty="0">
                <a:latin typeface="+mj-lt"/>
              </a:rPr>
              <a:t>CheckersProject</a:t>
            </a:r>
          </a:p>
          <a:p>
            <a:pPr lvl="0">
              <a:spcBef>
                <a:spcPts val="0"/>
              </a:spcBef>
              <a:buNone/>
            </a:pPr>
            <a:r>
              <a:rPr lang="pl" dirty="0">
                <a:latin typeface="+mj-lt"/>
              </a:rPr>
              <a:t>Warcaby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2371725" y="2789125"/>
            <a:ext cx="6240900" cy="131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>
                <a:latin typeface="+mj-lt"/>
              </a:rPr>
              <a:t>Jan Augustyniak</a:t>
            </a:r>
          </a:p>
          <a:p>
            <a:pPr lvl="0">
              <a:spcBef>
                <a:spcPts val="0"/>
              </a:spcBef>
              <a:buNone/>
            </a:pPr>
            <a:r>
              <a:rPr lang="pl" dirty="0">
                <a:latin typeface="+mj-lt"/>
              </a:rPr>
              <a:t>Dominik Garczyk</a:t>
            </a:r>
          </a:p>
          <a:p>
            <a:pPr lvl="0">
              <a:spcBef>
                <a:spcPts val="0"/>
              </a:spcBef>
              <a:buNone/>
            </a:pPr>
            <a:r>
              <a:rPr lang="pl" dirty="0">
                <a:latin typeface="+mj-lt"/>
              </a:rPr>
              <a:t>Sebastian Szeszko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02175" y="575950"/>
            <a:ext cx="8119800" cy="63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>
                <a:latin typeface="Arial"/>
                <a:ea typeface="Arial"/>
                <a:cs typeface="Arial"/>
                <a:sym typeface="Arial"/>
              </a:rPr>
              <a:t>Rozpoznawanie pionków ze zdjęcia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785" y="1702673"/>
            <a:ext cx="4682575" cy="30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01450" y="575950"/>
            <a:ext cx="8320500" cy="1019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>
                <a:latin typeface="Arial"/>
                <a:ea typeface="Arial"/>
                <a:cs typeface="Arial"/>
                <a:sym typeface="Arial"/>
              </a:rPr>
              <a:t>Wykrywanie pionków z kamery na podstawie koloru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1857370"/>
            <a:ext cx="2500330" cy="295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785932"/>
            <a:ext cx="4729161" cy="317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71900" y="357172"/>
            <a:ext cx="8222100" cy="1149253"/>
          </a:xfrm>
        </p:spPr>
        <p:txBody>
          <a:bodyPr/>
          <a:lstStyle/>
          <a:p>
            <a:r>
              <a:rPr lang="pl" dirty="0" smtClean="0">
                <a:latin typeface="Arial"/>
                <a:cs typeface="Arial"/>
                <a:sym typeface="Arial"/>
              </a:rPr>
              <a:t>Plan na kolejne zajęcia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>
                <a:latin typeface="+mj-lt"/>
              </a:rPr>
              <a:t>- </a:t>
            </a:r>
            <a:r>
              <a:rPr lang="pl-PL" dirty="0" smtClean="0">
                <a:latin typeface="+mj-lt"/>
              </a:rPr>
              <a:t>Udoskonalenie wykrywania </a:t>
            </a:r>
            <a:r>
              <a:rPr lang="pl-PL" dirty="0" smtClean="0">
                <a:latin typeface="+mj-lt"/>
              </a:rPr>
              <a:t>pionków</a:t>
            </a:r>
          </a:p>
          <a:p>
            <a:r>
              <a:rPr lang="pl-PL" dirty="0" smtClean="0">
                <a:latin typeface="+mj-lt"/>
              </a:rPr>
              <a:t>- Podstawowe sprawdzanie poprawności ruchów przez gracza</a:t>
            </a:r>
            <a:endParaRPr lang="pl-PL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501800" y="575950"/>
            <a:ext cx="8220000" cy="63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Dziękujemy za uwagę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37</Words>
  <PresentationFormat>Pokaz na ekranie (16:9)</PresentationFormat>
  <Paragraphs>11</Paragraphs>
  <Slides>5</Slides>
  <Notes>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material</vt:lpstr>
      <vt:lpstr>CheckersProject Warcaby</vt:lpstr>
      <vt:lpstr>Rozpoznawanie pionków ze zdjęcia</vt:lpstr>
      <vt:lpstr>Wykrywanie pionków z kamery na podstawie koloru</vt:lpstr>
      <vt:lpstr>Plan na kolejne zajęcia</vt:lpstr>
      <vt:lpstr>Dziękujemy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CheckersProject Warcaby</dc:title>
  <cp:lastModifiedBy>MasterX</cp:lastModifiedBy>
  <cp:revision>6</cp:revision>
  <dcterms:modified xsi:type="dcterms:W3CDTF">2017-05-11T14:34:57Z</dcterms:modified>
</cp:coreProperties>
</file>