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0499752-A111-40C9-B41D-08E6B729A8DE}">
  <a:tblStyle styleId="{50499752-A111-40C9-B41D-08E6B729A8D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495" autoAdjust="0"/>
  </p:normalViewPr>
  <p:slideViewPr>
    <p:cSldViewPr>
      <p:cViewPr varScale="1">
        <p:scale>
          <a:sx n="75" d="100"/>
          <a:sy n="75" d="100"/>
        </p:scale>
        <p:origin x="-12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Propozycje: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Implementacja programu, interfejs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Odwzorowanie (wizualizacja) szachownicy w aplikacji - Grafika 3D, itd.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Ogarnięcie i wykorzystanie biblioteki OpenCV/EmguCV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Opracowanie metody przechwytywania/kalibrowania/interpretowania obrazu z kamery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Sztuczna inteligencja (program ma “znać” zasady gry w warcaby) - wykrywanie błędów podczas ruchu gracza, itp.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pl" dirty="0"/>
              <a:t>Scalenie modułów w jeden program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pl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991075"/>
            <a:ext cx="8222100" cy="176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l" sz="3600" dirty="0">
                <a:latin typeface="+mj-lt"/>
              </a:rPr>
              <a:t>Rozpoznawanie obrazu z gry </a:t>
            </a:r>
            <a:r>
              <a:rPr lang="pl" sz="3600" dirty="0" smtClean="0">
                <a:latin typeface="+mj-lt"/>
              </a:rPr>
              <a:t/>
            </a:r>
            <a:br>
              <a:rPr lang="pl" sz="3600" dirty="0" smtClean="0">
                <a:latin typeface="+mj-lt"/>
              </a:rPr>
            </a:br>
            <a:r>
              <a:rPr lang="pl" sz="3600" dirty="0" smtClean="0">
                <a:latin typeface="+mj-lt"/>
              </a:rPr>
              <a:t>w </a:t>
            </a:r>
            <a:r>
              <a:rPr lang="pl" sz="3600" dirty="0">
                <a:latin typeface="+mj-lt"/>
              </a:rPr>
              <a:t>warcaby oraz wizualizacja stanu gry na komputerze.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3123075"/>
            <a:ext cx="8520600" cy="151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2400" dirty="0">
                <a:latin typeface="+mn-lt"/>
              </a:rPr>
              <a:t>Sebastian Szeszko</a:t>
            </a:r>
          </a:p>
          <a:p>
            <a:pPr lvl="0">
              <a:spcBef>
                <a:spcPts val="0"/>
              </a:spcBef>
              <a:buNone/>
            </a:pPr>
            <a:r>
              <a:rPr lang="pl" sz="2400" dirty="0">
                <a:latin typeface="+mn-lt"/>
              </a:rPr>
              <a:t>Dominik Garczyk</a:t>
            </a:r>
          </a:p>
          <a:p>
            <a:pPr lvl="0">
              <a:spcBef>
                <a:spcPts val="0"/>
              </a:spcBef>
              <a:buNone/>
            </a:pPr>
            <a:r>
              <a:rPr lang="pl" sz="2400" dirty="0">
                <a:latin typeface="+mn-lt"/>
              </a:rPr>
              <a:t>Jan Augustyniak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Założenia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768850"/>
            <a:ext cx="8520600" cy="27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nad planszą do gry w warcaby jest umieszczona kamera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podsystem do rozpoznawania obrazów wyszukuje pozycje pionków i przekazuje je do podsystemu wizualizacji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podsystem wizualizacji przedstawia planszę i pionki jakie są umieszczone na fizycznej planszy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sprawdzanie czy ruch został wykonany zgodnie z zasadami</a:t>
            </a:r>
            <a:r>
              <a:rPr lang="pl"/>
              <a:t/>
            </a:r>
            <a:br>
              <a:rPr lang="pl"/>
            </a:br>
            <a:endParaRPr lang="pl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474" y="96349"/>
            <a:ext cx="2810649" cy="15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Uzasadnienie wyboru tematu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02893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lubimy grać w gry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we wcześniejszych projektach nie wykorzystywaliśmy urządzeń odbierających dane ze świata zewnętrznego – </a:t>
            </a:r>
            <a:r>
              <a:rPr lang="pl" i="1" dirty="0">
                <a:latin typeface="Arial"/>
                <a:ea typeface="Arial"/>
                <a:cs typeface="Arial"/>
                <a:sym typeface="Arial"/>
              </a:rPr>
              <a:t>nie od ludzi </a:t>
            </a: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(typu: czujnik, kamera)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przetwarzanie obrazu - jedno z popularnych zastosowań współczesnych komputerów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rozwój osobisty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Technologie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 descr="Znalezione obrazy dla zapytania emgucv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250" y="2017499"/>
            <a:ext cx="2924874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Znalezione obrazy dla zapytania c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925" y="3609950"/>
            <a:ext cx="1195724" cy="1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50" y="2017500"/>
            <a:ext cx="1504850" cy="49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Znalezione obrazy dla zapytania droidca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1250" y="2629425"/>
            <a:ext cx="1874075" cy="18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>Architektura systemu</a:t>
            </a:r>
            <a:endParaRPr lang="pl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71900" y="1731224"/>
            <a:ext cx="8222100" cy="3216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Aplikacja mobilna DroidCam udostępnia obraz z kamery telefonu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 smtClean="0"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(dzięki bibliotece EmguCV) pobiera obraz z danego IP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 smtClean="0">
                <a:latin typeface="Arial"/>
                <a:ea typeface="Arial"/>
                <a:cs typeface="Arial"/>
                <a:sym typeface="Arial"/>
              </a:rPr>
              <a:t>Program przetwarza obraz i zapisuje stan gry  </a:t>
            </a:r>
            <a:endParaRPr lang="pl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W oknie aplikacji desktopowej jest przedstawiona szachownica z pionkami</a:t>
            </a:r>
          </a:p>
          <a:p>
            <a:pPr marL="457200" lvl="0" indent="-228600">
              <a:spcBef>
                <a:spcPts val="0"/>
              </a:spcBef>
              <a:buFont typeface="Arial"/>
              <a:buChar char="-"/>
            </a:pP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Wyświetlany jest komunikat w przypadku wykonania błędnego ruchu</a:t>
            </a:r>
          </a:p>
        </p:txBody>
      </p:sp>
      <p:pic>
        <p:nvPicPr>
          <p:cNvPr id="98" name="Shape 98" descr="Znalezione obrazy dla zapytania telefon androi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80" y="3939902"/>
            <a:ext cx="543369" cy="109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https://image.freepik.com/free-icon/apple-monitor_318-8161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012" y="3670374"/>
            <a:ext cx="1473125" cy="14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https://boardgamegeek.com/camo/12c915824a6e421a2c8c9ba6f81da4c45f746c2a/687474703a2f2f7777772e6e616b616a696d2e6e65742f696e6465782e7068703f706c7567696e3d72656626706167653d466f78253230616e6425323047656573652532306f6e253230436865636b6572253230426f617264267372633d466f784765657365436865636b65725f3273657475705f622e6a70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3848" y="3939902"/>
            <a:ext cx="1126326" cy="105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https://boardgamegeek.com/camo/12c915824a6e421a2c8c9ba6f81da4c45f746c2a/687474703a2f2f7777772e6e616b616a696d2e6e65742f696e6465782e7068703f706c7567696e3d72656626706167653d466f78253230616e6425323047656573652532306f6e253230436865636b6572253230426f617264267372633d466f784765657365436865636b65725f3273657475705f622e6a70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320" y="3867894"/>
            <a:ext cx="689450" cy="68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Znalezione obrazy dla zapytania rout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6176" y="4299942"/>
            <a:ext cx="597035" cy="6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992" y="4011910"/>
            <a:ext cx="625450" cy="5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Szkic harmonogramu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67544" y="1707654"/>
            <a:ext cx="8222100" cy="3312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30 marca (aplikacja WPF, przechwytywanie obrazu z kamery telefonu oraz jego wyświetlanie)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13 kwietnia (wykrywanie szachownicy)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27 kwietnia (wykrywanie pionków)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11 maja (wizualizacja planszy i rozstawionych na niej pionków, sprawdzanie poprawności wykonanych ruchów)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25 maja (sprawdzanie poprawności wykonanych ruchów)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8 czerwca (testy)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>Wstępny podział </a:t>
            </a:r>
            <a:r>
              <a:rPr lang="pl" dirty="0">
                <a:latin typeface="Arial"/>
                <a:ea typeface="Arial"/>
                <a:cs typeface="Arial"/>
                <a:sym typeface="Arial"/>
              </a:rPr>
              <a:t>prac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314000" y="1815700"/>
          <a:ext cx="8498250" cy="2815225"/>
        </p:xfrm>
        <a:graphic>
          <a:graphicData uri="http://schemas.openxmlformats.org/drawingml/2006/table">
            <a:tbl>
              <a:tblPr>
                <a:noFill/>
                <a:tableStyleId>{50499752-A111-40C9-B41D-08E6B729A8DE}</a:tableStyleId>
              </a:tblPr>
              <a:tblGrid>
                <a:gridCol w="1823400"/>
                <a:gridCol w="6674850"/>
              </a:tblGrid>
              <a:tr h="934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Sebastian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>
                          <a:solidFill>
                            <a:schemeClr val="bg2"/>
                          </a:solidFill>
                        </a:rPr>
                        <a:t>Opracowanie algorytmów weryfikujących poprawność ruchów</a:t>
                      </a:r>
                    </a:p>
                  </a:txBody>
                  <a:tcPr marL="91425" marR="91425" marT="91425" marB="91425"/>
                </a:tc>
              </a:tr>
              <a:tr h="945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>
                          <a:solidFill>
                            <a:schemeClr val="bg2"/>
                          </a:solidFill>
                        </a:rPr>
                        <a:t>Dominik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Opracowanie metody interpretowania obrazu z kamery,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Reprezentacja planszy jako macierzy</a:t>
                      </a:r>
                    </a:p>
                  </a:txBody>
                  <a:tcPr marL="91425" marR="91425" marT="91425" marB="91425"/>
                </a:tc>
              </a:tr>
              <a:tr h="934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>
                          <a:solidFill>
                            <a:schemeClr val="bg2"/>
                          </a:solidFill>
                        </a:rPr>
                        <a:t>Jan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Interfejs użytkownika,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Wyświetlanie obrazu z kamery</a:t>
                      </a:r>
                      <a:r>
                        <a:rPr lang="pl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pl" smtClean="0">
                          <a:solidFill>
                            <a:schemeClr val="bg2"/>
                          </a:solidFill>
                        </a:rPr>
                        <a:t>reprezentacja graficzna </a:t>
                      </a:r>
                      <a:r>
                        <a:rPr lang="pl" dirty="0">
                          <a:solidFill>
                            <a:schemeClr val="bg2"/>
                          </a:solidFill>
                        </a:rPr>
                        <a:t>planszy z pionkami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Dziękujemy za uwagę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292</Words>
  <Application>Microsoft Office PowerPoint</Application>
  <PresentationFormat>Pokaz na ekranie (16:9)</PresentationFormat>
  <Paragraphs>46</Paragraphs>
  <Slides>8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material</vt:lpstr>
      <vt:lpstr>Rozpoznawanie obrazu z gry  w warcaby oraz wizualizacja stanu gry na komputerze.</vt:lpstr>
      <vt:lpstr>Założenia</vt:lpstr>
      <vt:lpstr>Uzasadnienie wyboru tematu</vt:lpstr>
      <vt:lpstr>Technologie</vt:lpstr>
      <vt:lpstr>Architektura systemu</vt:lpstr>
      <vt:lpstr>Szkic harmonogramu</vt:lpstr>
      <vt:lpstr>Wstępny podział prac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obrazu z gry  w warcaby oraz wizualizacja stanu gry na komputerze.</dc:title>
  <cp:lastModifiedBy>MasterX</cp:lastModifiedBy>
  <cp:revision>4</cp:revision>
  <dcterms:modified xsi:type="dcterms:W3CDTF">2017-03-16T12:51:51Z</dcterms:modified>
</cp:coreProperties>
</file>