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03-Jul-16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Funkcijski pristup razvoju web korisničkih sučelja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Dominik ivošević</a:t>
            </a:r>
          </a:p>
          <a:p>
            <a:r>
              <a:rPr lang="hr-HR" dirty="0"/>
              <a:t>Mentor: Vlado sruk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navigacija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rootRoutes</a:t>
            </a:r>
            <a:r>
              <a:rPr lang="en-US" dirty="0"/>
              <a:t> :: Array Route</a:t>
            </a:r>
          </a:p>
          <a:p>
            <a:pPr marL="0" indent="0">
              <a:buNone/>
            </a:pPr>
            <a:r>
              <a:rPr lang="en-US" dirty="0" err="1"/>
              <a:t>rootRoutes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{ path: "/", name: "Index", component: index, </a:t>
            </a:r>
            <a:r>
              <a:rPr lang="en-US" dirty="0" err="1"/>
              <a:t>useAsDefault</a:t>
            </a:r>
            <a:r>
              <a:rPr lang="en-US" dirty="0"/>
              <a:t>: true },</a:t>
            </a:r>
          </a:p>
          <a:p>
            <a:pPr marL="0" indent="0">
              <a:buNone/>
            </a:pPr>
            <a:r>
              <a:rPr lang="en-US" dirty="0"/>
              <a:t>  { path: "/overview", name: "Overview", component: overview, </a:t>
            </a:r>
            <a:r>
              <a:rPr lang="en-US" dirty="0" err="1"/>
              <a:t>useAsDefault</a:t>
            </a:r>
            <a:r>
              <a:rPr lang="en-US" dirty="0"/>
              <a:t>: false }</a:t>
            </a:r>
          </a:p>
          <a:p>
            <a:pPr marL="0" indent="0">
              <a:buNone/>
            </a:pPr>
            <a:r>
              <a:rPr lang="en-US" dirty="0"/>
              <a:t>]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 err="1"/>
              <a:t>root</a:t>
            </a:r>
            <a:r>
              <a:rPr lang="hr-HR" dirty="0"/>
              <a:t> :: </a:t>
            </a:r>
            <a:r>
              <a:rPr lang="hr-HR" dirty="0" err="1"/>
              <a:t>DecoratedNgClass</a:t>
            </a:r>
            <a:endParaRPr lang="hr-HR" dirty="0"/>
          </a:p>
          <a:p>
            <a:pPr marL="0" indent="0">
              <a:buNone/>
            </a:pPr>
            <a:r>
              <a:rPr lang="hr-HR" dirty="0" err="1"/>
              <a:t>root</a:t>
            </a:r>
            <a:r>
              <a:rPr lang="hr-HR" dirty="0"/>
              <a:t> = </a:t>
            </a:r>
            <a:r>
              <a:rPr lang="hr-HR" dirty="0" err="1"/>
              <a:t>decorateNgClass</a:t>
            </a:r>
            <a:r>
              <a:rPr lang="hr-HR" dirty="0"/>
              <a:t> (</a:t>
            </a:r>
            <a:r>
              <a:rPr lang="hr-HR" dirty="0" err="1"/>
              <a:t>toNgClass</a:t>
            </a:r>
            <a:r>
              <a:rPr lang="hr-HR" dirty="0"/>
              <a:t> </a:t>
            </a:r>
            <a:r>
              <a:rPr lang="hr-HR" dirty="0" err="1"/>
              <a:t>rootProto</a:t>
            </a:r>
            <a:r>
              <a:rPr lang="hr-HR" dirty="0"/>
              <a:t>) [</a:t>
            </a:r>
          </a:p>
          <a:p>
            <a:pPr marL="0" indent="0">
              <a:buNone/>
            </a:pPr>
            <a:r>
              <a:rPr lang="hr-HR" dirty="0"/>
              <a:t>  </a:t>
            </a:r>
            <a:r>
              <a:rPr lang="hr-HR" dirty="0" err="1"/>
              <a:t>createComponent</a:t>
            </a:r>
            <a:r>
              <a:rPr lang="hr-HR" dirty="0"/>
              <a:t> </a:t>
            </a:r>
            <a:r>
              <a:rPr lang="hr-HR" dirty="0" err="1"/>
              <a:t>rootComponent</a:t>
            </a:r>
            <a:r>
              <a:rPr lang="hr-HR" dirty="0"/>
              <a:t>,</a:t>
            </a:r>
          </a:p>
          <a:p>
            <a:pPr marL="0" indent="0">
              <a:buNone/>
            </a:pPr>
            <a:r>
              <a:rPr lang="hr-HR" dirty="0"/>
              <a:t>  </a:t>
            </a:r>
            <a:r>
              <a:rPr lang="hr-HR" dirty="0" err="1"/>
              <a:t>createRouteConfig</a:t>
            </a:r>
            <a:r>
              <a:rPr lang="hr-HR" dirty="0"/>
              <a:t> </a:t>
            </a:r>
            <a:r>
              <a:rPr lang="hr-HR" dirty="0" err="1"/>
              <a:t>rootRoutes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] 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3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Omogućavanje manipulacije dosega klasa s </a:t>
            </a:r>
            <a:r>
              <a:rPr lang="hr-HR" dirty="0" err="1"/>
              <a:t>angular</a:t>
            </a:r>
            <a:r>
              <a:rPr lang="hr-HR" dirty="0"/>
              <a:t> i </a:t>
            </a:r>
            <a:r>
              <a:rPr lang="hr-HR" dirty="0" err="1"/>
              <a:t>purescript</a:t>
            </a:r>
            <a:r>
              <a:rPr lang="hr-HR" dirty="0"/>
              <a:t> strane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/>
              <a:t>foreign import data Provider :: *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foreign import data Directive :: *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foreign import data Decorator :: *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foreign import data </a:t>
            </a:r>
            <a:r>
              <a:rPr lang="en-US" dirty="0" err="1"/>
              <a:t>Injectee</a:t>
            </a:r>
            <a:r>
              <a:rPr lang="en-US" dirty="0"/>
              <a:t> :: *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foreign import data </a:t>
            </a:r>
            <a:r>
              <a:rPr lang="en-US" dirty="0" err="1"/>
              <a:t>NgClass</a:t>
            </a:r>
            <a:r>
              <a:rPr lang="en-US" dirty="0"/>
              <a:t> :: *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foreign import data </a:t>
            </a:r>
            <a:r>
              <a:rPr lang="en-US" dirty="0" err="1"/>
              <a:t>DecoratedNgClass</a:t>
            </a:r>
            <a:r>
              <a:rPr lang="en-US" dirty="0"/>
              <a:t> :: *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foreign import data ANGULAR :: !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type </a:t>
            </a:r>
            <a:r>
              <a:rPr lang="en-US" dirty="0" err="1"/>
              <a:t>EffNg</a:t>
            </a:r>
            <a:r>
              <a:rPr lang="en-US" dirty="0"/>
              <a:t> a = Eff (angular :: ANGULAR) a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foreign import data </a:t>
            </a:r>
            <a:r>
              <a:rPr lang="en-US" dirty="0" err="1"/>
              <a:t>MemberFunction</a:t>
            </a:r>
            <a:r>
              <a:rPr lang="en-US" dirty="0"/>
              <a:t> :: *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foreign import </a:t>
            </a:r>
            <a:r>
              <a:rPr lang="en-US" dirty="0" err="1"/>
              <a:t>toMemberFunction</a:t>
            </a:r>
            <a:r>
              <a:rPr lang="en-US" dirty="0"/>
              <a:t> :: </a:t>
            </a:r>
            <a:r>
              <a:rPr lang="en-US" dirty="0" err="1"/>
              <a:t>forall</a:t>
            </a:r>
            <a:r>
              <a:rPr lang="en-US" dirty="0"/>
              <a:t> a. a -&gt; </a:t>
            </a:r>
            <a:r>
              <a:rPr lang="en-US" dirty="0" err="1"/>
              <a:t>MemberFunction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foreign import </a:t>
            </a:r>
            <a:r>
              <a:rPr lang="en-US" dirty="0" err="1"/>
              <a:t>toDirective</a:t>
            </a:r>
            <a:r>
              <a:rPr lang="en-US" dirty="0"/>
              <a:t> :: </a:t>
            </a:r>
            <a:r>
              <a:rPr lang="en-US" dirty="0" err="1"/>
              <a:t>forall</a:t>
            </a:r>
            <a:r>
              <a:rPr lang="en-US" dirty="0"/>
              <a:t> a. a -&gt; Directive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type </a:t>
            </a:r>
            <a:r>
              <a:rPr lang="en-US" dirty="0" err="1"/>
              <a:t>NgClassProto</a:t>
            </a:r>
            <a:r>
              <a:rPr lang="en-US" dirty="0"/>
              <a:t> a b =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name :: String,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classScope</a:t>
            </a:r>
            <a:r>
              <a:rPr lang="en-US" dirty="0"/>
              <a:t> :: a,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memberFunctions</a:t>
            </a:r>
            <a:r>
              <a:rPr lang="en-US" dirty="0"/>
              <a:t> :: b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foreign import </a:t>
            </a:r>
            <a:r>
              <a:rPr lang="en-US" dirty="0" err="1"/>
              <a:t>toNgClass</a:t>
            </a:r>
            <a:r>
              <a:rPr lang="en-US" dirty="0"/>
              <a:t> :: </a:t>
            </a:r>
            <a:r>
              <a:rPr lang="en-US" dirty="0" err="1"/>
              <a:t>forall</a:t>
            </a:r>
            <a:r>
              <a:rPr lang="en-US" dirty="0"/>
              <a:t> a b. (</a:t>
            </a:r>
            <a:r>
              <a:rPr lang="en-US" dirty="0" err="1"/>
              <a:t>NgClassProto</a:t>
            </a:r>
            <a:r>
              <a:rPr lang="en-US" dirty="0"/>
              <a:t> a b) -&gt; </a:t>
            </a:r>
            <a:r>
              <a:rPr lang="en-US" dirty="0" err="1"/>
              <a:t>NgClass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foreign import </a:t>
            </a:r>
            <a:r>
              <a:rPr lang="en-US" dirty="0" err="1"/>
              <a:t>decorateNgClass</a:t>
            </a:r>
            <a:r>
              <a:rPr lang="en-US" dirty="0"/>
              <a:t> :: </a:t>
            </a:r>
            <a:r>
              <a:rPr lang="en-US" dirty="0" err="1"/>
              <a:t>NgClass</a:t>
            </a:r>
            <a:r>
              <a:rPr lang="en-US" dirty="0"/>
              <a:t> -&gt; Array Decorator -&gt; Array </a:t>
            </a:r>
            <a:r>
              <a:rPr lang="en-US" dirty="0" err="1"/>
              <a:t>Injectee</a:t>
            </a:r>
            <a:r>
              <a:rPr lang="en-US" dirty="0"/>
              <a:t> -&gt; </a:t>
            </a:r>
            <a:r>
              <a:rPr lang="en-US" dirty="0" err="1"/>
              <a:t>DecoratedNgClass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55677"/>
            <a:ext cx="10131425" cy="4935524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err="1"/>
              <a:t>exports.toNgClass</a:t>
            </a:r>
            <a:r>
              <a:rPr lang="en-US" dirty="0"/>
              <a:t> = function (</a:t>
            </a:r>
            <a:r>
              <a:rPr lang="en-US" dirty="0" err="1"/>
              <a:t>ngClassProtoObj</a:t>
            </a:r>
            <a:r>
              <a:rPr lang="en-US" dirty="0"/>
              <a:t>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console.log(</a:t>
            </a:r>
            <a:r>
              <a:rPr lang="en-US" dirty="0" err="1"/>
              <a:t>ngClassProtoObj</a:t>
            </a:r>
            <a:r>
              <a:rPr lang="en-US" dirty="0"/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ngClassProtoObj.name;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classScope</a:t>
            </a:r>
            <a:r>
              <a:rPr lang="en-US" dirty="0"/>
              <a:t> = </a:t>
            </a:r>
            <a:r>
              <a:rPr lang="en-US" dirty="0" err="1"/>
              <a:t>ngClassProtoObj.classScope</a:t>
            </a:r>
            <a:r>
              <a:rPr lang="en-US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memberFunctions</a:t>
            </a:r>
            <a:r>
              <a:rPr lang="en-US" dirty="0"/>
              <a:t> = </a:t>
            </a:r>
            <a:r>
              <a:rPr lang="en-US" dirty="0" err="1"/>
              <a:t>ngClassProtoObj.memberFunctions</a:t>
            </a:r>
            <a:r>
              <a:rPr lang="en-US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functAsString</a:t>
            </a:r>
            <a:r>
              <a:rPr lang="en-US" dirty="0"/>
              <a:t> = "" +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"(function " + name + "() {" +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"</a:t>
            </a:r>
            <a:r>
              <a:rPr lang="en-US" dirty="0" err="1"/>
              <a:t>var</a:t>
            </a:r>
            <a:r>
              <a:rPr lang="en-US" dirty="0"/>
              <a:t> self = this;" +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"for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classScope</a:t>
            </a:r>
            <a:r>
              <a:rPr lang="en-US" dirty="0"/>
              <a:t>) {" +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"  this[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classScope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];" +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"}" +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"</a:t>
            </a:r>
            <a:r>
              <a:rPr lang="en-US" dirty="0" err="1"/>
              <a:t>classScope</a:t>
            </a:r>
            <a:r>
              <a:rPr lang="en-US" dirty="0"/>
              <a:t>['</a:t>
            </a:r>
            <a:r>
              <a:rPr lang="en-US" dirty="0" err="1"/>
              <a:t>realScope</a:t>
            </a:r>
            <a:r>
              <a:rPr lang="en-US" dirty="0"/>
              <a:t>'] = self;" +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"if (</a:t>
            </a:r>
            <a:r>
              <a:rPr lang="en-US" dirty="0" err="1"/>
              <a:t>memberFunctions.psConstructor</a:t>
            </a:r>
            <a:r>
              <a:rPr lang="en-US" dirty="0"/>
              <a:t>) </a:t>
            </a:r>
            <a:r>
              <a:rPr lang="en-US" dirty="0" err="1"/>
              <a:t>memberFunctions.psConstructor</a:t>
            </a:r>
            <a:r>
              <a:rPr lang="en-US" dirty="0"/>
              <a:t>(this);" +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"})";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classFun</a:t>
            </a:r>
            <a:r>
              <a:rPr lang="en-US" dirty="0"/>
              <a:t> = </a:t>
            </a:r>
            <a:r>
              <a:rPr lang="en-US" dirty="0" err="1"/>
              <a:t>eval</a:t>
            </a:r>
            <a:r>
              <a:rPr lang="en-US" dirty="0"/>
              <a:t>(</a:t>
            </a:r>
            <a:r>
              <a:rPr lang="en-US" dirty="0" err="1"/>
              <a:t>functAsString</a:t>
            </a:r>
            <a:r>
              <a:rPr lang="en-US" dirty="0"/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classFun</a:t>
            </a:r>
            <a:r>
              <a:rPr lang="en-US" dirty="0"/>
              <a:t>.__proto__ = </a:t>
            </a:r>
            <a:r>
              <a:rPr lang="en-US" dirty="0" err="1"/>
              <a:t>classFun</a:t>
            </a:r>
            <a:r>
              <a:rPr lang="en-US" dirty="0"/>
              <a:t>.__proto__ || {};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memberFunctions</a:t>
            </a:r>
            <a:r>
              <a:rPr lang="en-US" dirty="0"/>
              <a:t>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classFun</a:t>
            </a:r>
            <a:r>
              <a:rPr lang="en-US" dirty="0"/>
              <a:t>.__proto__[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memberFunctions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return </a:t>
            </a:r>
            <a:r>
              <a:rPr lang="en-US" dirty="0" err="1"/>
              <a:t>classFun</a:t>
            </a:r>
            <a:r>
              <a:rPr lang="en-US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6768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 err="1"/>
              <a:t>exports.decorateNgClass</a:t>
            </a:r>
            <a:r>
              <a:rPr lang="en-US" dirty="0"/>
              <a:t> = function (</a:t>
            </a:r>
            <a:r>
              <a:rPr lang="en-US" dirty="0" err="1"/>
              <a:t>ngClass</a:t>
            </a:r>
            <a:r>
              <a:rPr lang="en-US" dirty="0"/>
              <a:t>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return function(decorators)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return function (</a:t>
            </a:r>
            <a:r>
              <a:rPr lang="en-US" dirty="0" err="1"/>
              <a:t>constructorInjectors</a:t>
            </a:r>
            <a:r>
              <a:rPr lang="en-US" dirty="0"/>
              <a:t>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decorators.push</a:t>
            </a:r>
            <a:r>
              <a:rPr lang="en-US" dirty="0"/>
              <a:t>(</a:t>
            </a:r>
            <a:r>
              <a:rPr lang="en-US" dirty="0" err="1"/>
              <a:t>Reflect.metadata</a:t>
            </a:r>
            <a:r>
              <a:rPr lang="en-US" dirty="0"/>
              <a:t>('</a:t>
            </a:r>
            <a:r>
              <a:rPr lang="en-US" dirty="0" err="1"/>
              <a:t>design:paramtypes</a:t>
            </a:r>
            <a:r>
              <a:rPr lang="en-US" dirty="0"/>
              <a:t>', </a:t>
            </a:r>
            <a:r>
              <a:rPr lang="en-US" dirty="0" err="1"/>
              <a:t>constructorInjectors</a:t>
            </a:r>
            <a:r>
              <a:rPr lang="en-US" dirty="0"/>
              <a:t> || []));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decoratedNgClass</a:t>
            </a:r>
            <a:r>
              <a:rPr lang="en-US" dirty="0"/>
              <a:t> = </a:t>
            </a:r>
            <a:r>
              <a:rPr lang="en-US" dirty="0" err="1"/>
              <a:t>Reflect.decorate</a:t>
            </a:r>
            <a:r>
              <a:rPr lang="en-US" dirty="0"/>
              <a:t>(decorators, </a:t>
            </a:r>
            <a:r>
              <a:rPr lang="en-US" dirty="0" err="1"/>
              <a:t>ngClass</a:t>
            </a:r>
            <a:r>
              <a:rPr lang="en-US" dirty="0"/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  return </a:t>
            </a:r>
            <a:r>
              <a:rPr lang="en-US" dirty="0" err="1"/>
              <a:t>decoratedNgClass</a:t>
            </a:r>
            <a:r>
              <a:rPr lang="en-US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}};</a:t>
            </a:r>
          </a:p>
        </p:txBody>
      </p:sp>
    </p:spTree>
    <p:extLst>
      <p:ext uri="{BB962C8B-B14F-4D97-AF65-F5344CB8AC3E}">
        <p14:creationId xmlns:p14="http://schemas.microsoft.com/office/powerpoint/2010/main" val="395314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Omogućavanje uporabe pripadnih funkcija klasa s </a:t>
            </a:r>
            <a:r>
              <a:rPr lang="hr-HR" dirty="0" err="1"/>
              <a:t>angular</a:t>
            </a:r>
            <a:r>
              <a:rPr lang="hr-HR" dirty="0"/>
              <a:t> i </a:t>
            </a:r>
            <a:r>
              <a:rPr lang="hr-HR" dirty="0" err="1"/>
              <a:t>purescript</a:t>
            </a:r>
            <a:r>
              <a:rPr lang="hr-HR" dirty="0"/>
              <a:t> strane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dirty="0" err="1"/>
              <a:t>classScope</a:t>
            </a:r>
            <a:r>
              <a:rPr lang="en-US" dirty="0"/>
              <a:t>['</a:t>
            </a:r>
            <a:r>
              <a:rPr lang="en-US" dirty="0" err="1"/>
              <a:t>realScope</a:t>
            </a:r>
            <a:r>
              <a:rPr lang="en-US" dirty="0"/>
              <a:t>'] = self;" +</a:t>
            </a:r>
            <a:endParaRPr lang="hr-HR" dirty="0"/>
          </a:p>
          <a:p>
            <a:endParaRPr lang="hr-HR" dirty="0"/>
          </a:p>
          <a:p>
            <a:endParaRPr lang="en-US" dirty="0"/>
          </a:p>
          <a:p>
            <a:r>
              <a:rPr lang="en-US" dirty="0"/>
              <a:t>foreign import </a:t>
            </a:r>
            <a:r>
              <a:rPr lang="en-US" dirty="0" err="1"/>
              <a:t>scopeUpdater</a:t>
            </a:r>
            <a:r>
              <a:rPr lang="en-US" dirty="0"/>
              <a:t> :: </a:t>
            </a:r>
            <a:r>
              <a:rPr lang="en-US" dirty="0" err="1"/>
              <a:t>forall</a:t>
            </a:r>
            <a:r>
              <a:rPr lang="en-US" dirty="0"/>
              <a:t> a. a -&gt; a -&gt; </a:t>
            </a:r>
            <a:r>
              <a:rPr lang="en-US" dirty="0" err="1"/>
              <a:t>EffNg</a:t>
            </a:r>
            <a:r>
              <a:rPr lang="en-US" dirty="0"/>
              <a:t> a</a:t>
            </a:r>
          </a:p>
          <a:p>
            <a:r>
              <a:rPr lang="en-US" dirty="0"/>
              <a:t>foreign import </a:t>
            </a:r>
            <a:r>
              <a:rPr lang="en-US" dirty="0" err="1"/>
              <a:t>scopeUpdaterNew</a:t>
            </a:r>
            <a:r>
              <a:rPr lang="en-US" dirty="0"/>
              <a:t> :: </a:t>
            </a:r>
            <a:r>
              <a:rPr lang="en-US" dirty="0" err="1"/>
              <a:t>forall</a:t>
            </a:r>
            <a:r>
              <a:rPr lang="en-US" dirty="0"/>
              <a:t> a. a -&gt; (a -&gt; a) -&gt; a</a:t>
            </a:r>
          </a:p>
          <a:p>
            <a:r>
              <a:rPr lang="en-US" dirty="0"/>
              <a:t>foreign import </a:t>
            </a:r>
            <a:r>
              <a:rPr lang="en-US" dirty="0" err="1"/>
              <a:t>scopeExtractor</a:t>
            </a:r>
            <a:r>
              <a:rPr lang="en-US" dirty="0"/>
              <a:t> :: </a:t>
            </a:r>
            <a:r>
              <a:rPr lang="en-US" dirty="0" err="1"/>
              <a:t>forall</a:t>
            </a:r>
            <a:r>
              <a:rPr lang="en-US" dirty="0"/>
              <a:t> a b. a -&gt; (a -&gt; b) -&gt; b</a:t>
            </a:r>
          </a:p>
        </p:txBody>
      </p:sp>
    </p:spTree>
    <p:extLst>
      <p:ext uri="{BB962C8B-B14F-4D97-AF65-F5344CB8AC3E}">
        <p14:creationId xmlns:p14="http://schemas.microsoft.com/office/powerpoint/2010/main" val="286840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233955" y="138986"/>
            <a:ext cx="4755206" cy="647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7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09601"/>
            <a:ext cx="6054096" cy="922972"/>
          </a:xfrm>
        </p:spPr>
        <p:txBody>
          <a:bodyPr/>
          <a:lstStyle/>
          <a:p>
            <a:r>
              <a:rPr lang="hr-HR" dirty="0"/>
              <a:t>Hvala na slušanju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146" name="Picture 2" descr="http://zoonation.org/wp-content/uploads/giraf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03" y="1901635"/>
            <a:ext cx="5241419" cy="412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3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imlookingforanewjob.files.wordpress.com/2015/04/evolution_x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733277"/>
            <a:ext cx="10135668" cy="335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5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www.inovies.com/press/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21" y="283369"/>
            <a:ext cx="7572583" cy="4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inovies.com/press/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21" y="283369"/>
            <a:ext cx="7572583" cy="4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php.quicoto.com/wp-content/uploads/2013/06/cs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4" y="3447789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commons/6/64/PureScrip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81" y="16696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brandsoftheworld.com/sites/default/files/styles/logo-thumbnail/public/082014/js1_0.png?itok=BqOjTfH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93" y="3967294"/>
            <a:ext cx="2499511" cy="24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titanui.com/wp-content/uploads/2013/11/30/Flat-AngularJS-Logo-PS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6" y="3569739"/>
            <a:ext cx="2722303" cy="272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thumbsplus.tutsplus.com/legacy-courses/CRS-56479.png?height=300&amp;width=3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504" y="896073"/>
            <a:ext cx="3180194" cy="220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3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theblogreaders.com/wp-content/uploads/2015/12/angular-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711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52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Angular</a:t>
            </a:r>
            <a:r>
              <a:rPr lang="hr-HR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err="1"/>
              <a:t>components</a:t>
            </a:r>
            <a:endParaRPr lang="hr-HR" dirty="0"/>
          </a:p>
          <a:p>
            <a:pPr lvl="1"/>
            <a:r>
              <a:rPr lang="hr-HR" dirty="0" err="1"/>
              <a:t>Shadow</a:t>
            </a:r>
            <a:r>
              <a:rPr lang="hr-HR" dirty="0"/>
              <a:t> DOM</a:t>
            </a:r>
          </a:p>
          <a:p>
            <a:pPr lvl="1"/>
            <a:r>
              <a:rPr lang="hr-HR" dirty="0" err="1"/>
              <a:t>Custom</a:t>
            </a:r>
            <a:r>
              <a:rPr lang="hr-HR" dirty="0"/>
              <a:t> </a:t>
            </a:r>
            <a:r>
              <a:rPr lang="hr-HR" dirty="0" err="1"/>
              <a:t>Elements</a:t>
            </a:r>
            <a:endParaRPr lang="hr-HR" dirty="0"/>
          </a:p>
          <a:p>
            <a:r>
              <a:rPr lang="hr-HR" dirty="0"/>
              <a:t>TypeScript</a:t>
            </a:r>
          </a:p>
          <a:p>
            <a:r>
              <a:rPr lang="hr-HR" dirty="0" err="1"/>
              <a:t>ReactiveX</a:t>
            </a: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Purescript</a:t>
            </a:r>
            <a:r>
              <a:rPr lang="hr-HR" dirty="0"/>
              <a:t> </a:t>
            </a:r>
            <a:r>
              <a:rPr lang="hr-HR" dirty="0" err="1"/>
              <a:t>angular</a:t>
            </a:r>
            <a:r>
              <a:rPr lang="hr-HR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Minimalni prihvatljivi proizvod:</a:t>
            </a:r>
          </a:p>
          <a:p>
            <a:pPr>
              <a:buFontTx/>
              <a:buChar char="-"/>
            </a:pPr>
            <a:r>
              <a:rPr lang="hr-HR" dirty="0"/>
              <a:t>Sučelje stranih funkcija</a:t>
            </a:r>
          </a:p>
          <a:p>
            <a:pPr>
              <a:buFontTx/>
              <a:buChar char="-"/>
            </a:pPr>
            <a:r>
              <a:rPr lang="hr-HR" dirty="0" err="1"/>
              <a:t>Bootstrapping</a:t>
            </a:r>
            <a:endParaRPr lang="hr-HR" dirty="0"/>
          </a:p>
          <a:p>
            <a:pPr>
              <a:buFontTx/>
              <a:buChar char="-"/>
            </a:pPr>
            <a:r>
              <a:rPr lang="hr-HR" dirty="0"/>
              <a:t>Navigacija</a:t>
            </a:r>
          </a:p>
          <a:p>
            <a:pPr>
              <a:buFontTx/>
              <a:buChar char="-"/>
            </a:pPr>
            <a:r>
              <a:rPr lang="hr-HR" dirty="0"/>
              <a:t>Prepoznavanje komponenata</a:t>
            </a:r>
          </a:p>
          <a:p>
            <a:pPr>
              <a:buFontTx/>
              <a:buChar char="-"/>
            </a:pPr>
            <a:r>
              <a:rPr lang="hr-HR" dirty="0"/>
              <a:t>Pristup i manipulacija dosega preko pogleda i unutar  koda</a:t>
            </a:r>
          </a:p>
          <a:p>
            <a:pPr>
              <a:buFontTx/>
              <a:buChar char="-"/>
            </a:pPr>
            <a:r>
              <a:rPr lang="hr-HR" dirty="0"/>
              <a:t>Pozivanje pripadnih funkcija preko pogleda i unutar koda</a:t>
            </a:r>
          </a:p>
          <a:p>
            <a:pPr>
              <a:buFontTx/>
              <a:buChar char="-"/>
            </a:pPr>
            <a:r>
              <a:rPr lang="hr-HR" dirty="0"/>
              <a:t>Ubacivanje servisa u komponente</a:t>
            </a:r>
          </a:p>
          <a:p>
            <a:pPr>
              <a:buFontTx/>
              <a:buChar char="-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8946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omatanja funkcije iz </a:t>
            </a:r>
            <a:r>
              <a:rPr lang="hr-HR" dirty="0" err="1"/>
              <a:t>angular</a:t>
            </a:r>
            <a:r>
              <a:rPr lang="hr-HR" dirty="0"/>
              <a:t> </a:t>
            </a:r>
            <a:r>
              <a:rPr lang="hr-HR" dirty="0" err="1"/>
              <a:t>Api</a:t>
            </a:r>
            <a:r>
              <a:rPr lang="hr-HR" dirty="0"/>
              <a:t>-ja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foreign import bootstrap :: </a:t>
            </a:r>
            <a:r>
              <a:rPr lang="en-US" dirty="0" err="1"/>
              <a:t>DecoratedNgClass</a:t>
            </a:r>
            <a:r>
              <a:rPr lang="en-US" dirty="0"/>
              <a:t> -&gt; Array Provider -&gt; </a:t>
            </a:r>
            <a:r>
              <a:rPr lang="en-US" dirty="0" err="1"/>
              <a:t>EffNg</a:t>
            </a:r>
            <a:r>
              <a:rPr lang="en-US" dirty="0"/>
              <a:t> Unit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module </a:t>
            </a:r>
            <a:r>
              <a:rPr lang="en-US" dirty="0" err="1"/>
              <a:t>Angular.Browser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browser = require('angular2/platform/browser');</a:t>
            </a:r>
          </a:p>
          <a:p>
            <a:pPr marL="0" indent="0">
              <a:buNone/>
            </a:pPr>
            <a:r>
              <a:rPr lang="en-US" dirty="0" err="1"/>
              <a:t>exports.bootstrap</a:t>
            </a:r>
            <a:r>
              <a:rPr lang="en-US" dirty="0"/>
              <a:t> = function (a) {</a:t>
            </a:r>
          </a:p>
          <a:p>
            <a:pPr marL="0" indent="0">
              <a:buNone/>
            </a:pPr>
            <a:r>
              <a:rPr lang="en-US" dirty="0"/>
              <a:t>  return function (b)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browser.bootstrap</a:t>
            </a:r>
            <a:r>
              <a:rPr lang="en-US" dirty="0"/>
              <a:t>(a, b);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544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privezivanje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61021"/>
            <a:ext cx="11016841" cy="49075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module Main where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import Prelude (Unit)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-- </a:t>
            </a:r>
            <a:r>
              <a:rPr lang="en-US" dirty="0" err="1"/>
              <a:t>Definiranje</a:t>
            </a:r>
            <a:r>
              <a:rPr lang="en-US" dirty="0"/>
              <a:t> </a:t>
            </a:r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providera</a:t>
            </a:r>
            <a:endParaRPr lang="en-US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import </a:t>
            </a:r>
            <a:r>
              <a:rPr lang="en-US" dirty="0" err="1"/>
              <a:t>Angular.Common</a:t>
            </a:r>
            <a:r>
              <a:rPr lang="en-US" dirty="0"/>
              <a:t> (</a:t>
            </a:r>
            <a:r>
              <a:rPr lang="en-US" dirty="0" err="1"/>
              <a:t>formProviders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import </a:t>
            </a:r>
            <a:r>
              <a:rPr lang="en-US" dirty="0" err="1"/>
              <a:t>Angular.Http</a:t>
            </a:r>
            <a:r>
              <a:rPr lang="en-US" dirty="0"/>
              <a:t> (</a:t>
            </a:r>
            <a:r>
              <a:rPr lang="en-US" dirty="0" err="1"/>
              <a:t>httpProviders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import </a:t>
            </a:r>
            <a:r>
              <a:rPr lang="en-US" dirty="0" err="1"/>
              <a:t>Angular.Router</a:t>
            </a:r>
            <a:r>
              <a:rPr lang="en-US" dirty="0"/>
              <a:t> (</a:t>
            </a:r>
            <a:r>
              <a:rPr lang="en-US" dirty="0" err="1"/>
              <a:t>routerProviders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import </a:t>
            </a:r>
            <a:r>
              <a:rPr lang="en-US" dirty="0" err="1"/>
              <a:t>Angular.Browser</a:t>
            </a:r>
            <a:r>
              <a:rPr lang="en-US" dirty="0"/>
              <a:t> (bootstrap)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import </a:t>
            </a:r>
            <a:r>
              <a:rPr lang="en-US" dirty="0" err="1"/>
              <a:t>Utilities.Angular</a:t>
            </a:r>
            <a:r>
              <a:rPr lang="en-US" dirty="0"/>
              <a:t> (</a:t>
            </a:r>
            <a:r>
              <a:rPr lang="en-US" dirty="0" err="1"/>
              <a:t>EffNg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import </a:t>
            </a:r>
            <a:r>
              <a:rPr lang="en-US" dirty="0" err="1"/>
              <a:t>App.Root</a:t>
            </a:r>
            <a:r>
              <a:rPr lang="en-US" dirty="0"/>
              <a:t> (root)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-- </a:t>
            </a:r>
            <a:r>
              <a:rPr lang="en-US" dirty="0" err="1"/>
              <a:t>Privezivanje</a:t>
            </a:r>
            <a:r>
              <a:rPr lang="en-US" dirty="0"/>
              <a:t> </a:t>
            </a:r>
            <a:r>
              <a:rPr lang="en-US" dirty="0" err="1"/>
              <a:t>korijenske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pruzanje</a:t>
            </a:r>
            <a:r>
              <a:rPr lang="en-US" dirty="0"/>
              <a:t> </a:t>
            </a:r>
            <a:r>
              <a:rPr lang="en-US" dirty="0" err="1"/>
              <a:t>omogucivaca</a:t>
            </a:r>
            <a:endParaRPr lang="en-US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main :: </a:t>
            </a:r>
            <a:r>
              <a:rPr lang="en-US" dirty="0" err="1"/>
              <a:t>forall</a:t>
            </a:r>
            <a:r>
              <a:rPr lang="en-US" dirty="0"/>
              <a:t> a. a -&gt; </a:t>
            </a:r>
            <a:r>
              <a:rPr lang="en-US" dirty="0" err="1"/>
              <a:t>EffNg</a:t>
            </a:r>
            <a:r>
              <a:rPr lang="en-US" dirty="0"/>
              <a:t> Unit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main _ = bootstrap root [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formProviders</a:t>
            </a:r>
            <a:r>
              <a:rPr lang="en-US" dirty="0"/>
              <a:t>,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httpProviders</a:t>
            </a:r>
            <a:r>
              <a:rPr lang="en-US" dirty="0"/>
              <a:t>,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routerProviders</a:t>
            </a:r>
            <a:endParaRPr lang="en-US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70972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933</TotalTime>
  <Words>634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Celestial</vt:lpstr>
      <vt:lpstr>Funkcijski pristup razvoju web korisničkih sučelja</vt:lpstr>
      <vt:lpstr>PowerPoint Presentation</vt:lpstr>
      <vt:lpstr>PowerPoint Presentation</vt:lpstr>
      <vt:lpstr>PowerPoint Presentation</vt:lpstr>
      <vt:lpstr>PowerPoint Presentation</vt:lpstr>
      <vt:lpstr>Angular 2</vt:lpstr>
      <vt:lpstr>Purescript angular 2</vt:lpstr>
      <vt:lpstr>Primjer omatanja funkcije iz angular Api-ja </vt:lpstr>
      <vt:lpstr>privezivanje</vt:lpstr>
      <vt:lpstr>navigacija</vt:lpstr>
      <vt:lpstr>Omogućavanje manipulacije dosega klasa s angular i purescript strane</vt:lpstr>
      <vt:lpstr>PowerPoint Presentation</vt:lpstr>
      <vt:lpstr>PowerPoint Presentation</vt:lpstr>
      <vt:lpstr>Omogućavanje uporabe pripadnih funkcija klasa s angular i purescript strane</vt:lpstr>
      <vt:lpstr>PowerPoint Presentation</vt:lpstr>
      <vt:lpstr>Hvala na slušanju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Funkcijski pristup razvoju web korisničkih sučelja</dc:title>
  <dc:creator>Dito Dito</dc:creator>
  <cp:lastModifiedBy>Dito Dito</cp:lastModifiedBy>
  <cp:revision>10</cp:revision>
  <dcterms:created xsi:type="dcterms:W3CDTF">2016-07-03T18:24:57Z</dcterms:created>
  <dcterms:modified xsi:type="dcterms:W3CDTF">2016-07-04T09:58:02Z</dcterms:modified>
</cp:coreProperties>
</file>