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sldIdLst>
    <p:sldId id="257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0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68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436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94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1848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9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2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15614" y="0"/>
            <a:ext cx="12307614" cy="6857990"/>
          </a:xfrm>
          <a:prstGeom prst="rect">
            <a:avLst/>
          </a:prstGeom>
          <a:effectLst>
            <a:outerShdw blurRad="50800" dist="50800" dir="5400000" sx="117000" sy="117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0661" y="3428995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hr-HR" sz="2800" dirty="0">
                <a:solidFill>
                  <a:schemeClr val="bg1"/>
                </a:solidFill>
              </a:rPr>
              <a:t>Poboljšanje djelomično sastavljenog genoma </a:t>
            </a:r>
            <a:r>
              <a:rPr lang="en-US" sz="2800" dirty="0" err="1">
                <a:solidFill>
                  <a:schemeClr val="bg1"/>
                </a:solidFill>
              </a:rPr>
              <a:t>efikasnim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korištenjem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r-HR" sz="2800" dirty="0">
                <a:solidFill>
                  <a:schemeClr val="bg1"/>
                </a:solidFill>
              </a:rPr>
              <a:t>dugi</a:t>
            </a:r>
            <a:r>
              <a:rPr lang="en-US" sz="2800" dirty="0">
                <a:solidFill>
                  <a:schemeClr val="bg1"/>
                </a:solidFill>
              </a:rPr>
              <a:t>h</a:t>
            </a:r>
            <a:r>
              <a:rPr lang="hr-HR" sz="2800" dirty="0">
                <a:solidFill>
                  <a:schemeClr val="bg1"/>
                </a:solidFill>
              </a:rPr>
              <a:t> </a:t>
            </a:r>
            <a:r>
              <a:rPr lang="hr-HR" sz="2800" dirty="0" err="1">
                <a:solidFill>
                  <a:schemeClr val="bg1"/>
                </a:solidFill>
              </a:rPr>
              <a:t>očitanj</a:t>
            </a:r>
            <a:r>
              <a:rPr lang="en-US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2259" y="5059902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HERA </a:t>
            </a:r>
            <a:r>
              <a:rPr lang="en-US" dirty="0" err="1">
                <a:solidFill>
                  <a:schemeClr val="bg1"/>
                </a:solidFill>
              </a:rPr>
              <a:t>algoritam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CFDE-D447-4367-BD19-552C3A95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Izazovi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D167-D117-441C-AF8D-4DAE9DB9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strategije</a:t>
            </a:r>
            <a:r>
              <a:rPr lang="en-US" dirty="0"/>
              <a:t> za </a:t>
            </a:r>
            <a:r>
              <a:rPr lang="en-US" dirty="0" err="1"/>
              <a:t>sastavljanje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endParaRPr lang="en-US" dirty="0"/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grupiranja</a:t>
            </a:r>
            <a:r>
              <a:rPr lang="en-US" dirty="0"/>
              <a:t> </a:t>
            </a:r>
            <a:r>
              <a:rPr lang="en-US" dirty="0" err="1"/>
              <a:t>sekvenci</a:t>
            </a:r>
            <a:endParaRPr lang="en-US" dirty="0"/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ocjenjivanja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konačnog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konsenzus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en-US" dirty="0"/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izgradnju</a:t>
            </a:r>
            <a:r>
              <a:rPr lang="en-US" dirty="0"/>
              <a:t> </a:t>
            </a:r>
            <a:r>
              <a:rPr lang="en-US" dirty="0" err="1"/>
              <a:t>konačnog</a:t>
            </a:r>
            <a:r>
              <a:rPr lang="en-US" dirty="0"/>
              <a:t> puta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contigova</a:t>
            </a:r>
            <a:endParaRPr lang="en-US" dirty="0"/>
          </a:p>
          <a:p>
            <a:r>
              <a:rPr lang="en-US" dirty="0" err="1"/>
              <a:t>Izgradnja</a:t>
            </a:r>
            <a:r>
              <a:rPr lang="en-US" dirty="0"/>
              <a:t> </a:t>
            </a:r>
            <a:r>
              <a:rPr lang="en-US" dirty="0" err="1"/>
              <a:t>finalne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od </a:t>
            </a:r>
            <a:r>
              <a:rPr lang="en-US" dirty="0" err="1"/>
              <a:t>finalnog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dobili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6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7782-7368-438A-B8E0-81843752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dobiven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E. coli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DEBFF-AABF-47DC-B3FA-9DE2A0593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727" y="1296379"/>
            <a:ext cx="4834884" cy="49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3F3E-30A8-4749-9652-5ED9744C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Zahvaljujemo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slušanju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784-0DEE-4829-9162-B2435B8C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47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F011-D12C-4502-9C67-E2D313E4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52E4-1632-4BB1-9430-E16BA6D8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Dominik Ivošević</a:t>
            </a:r>
          </a:p>
          <a:p>
            <a:r>
              <a:rPr lang="en-US" dirty="0"/>
              <a:t>Eduard-Edi </a:t>
            </a:r>
            <a:r>
              <a:rPr lang="en-US" dirty="0" err="1"/>
              <a:t>Jerković</a:t>
            </a:r>
            <a:endParaRPr lang="en-US" dirty="0"/>
          </a:p>
          <a:p>
            <a:r>
              <a:rPr lang="en-US" dirty="0"/>
              <a:t>Marin </a:t>
            </a:r>
            <a:r>
              <a:rPr lang="en-US" dirty="0" err="1"/>
              <a:t>Smoljanić</a:t>
            </a:r>
            <a:endParaRPr lang="en-US" dirty="0"/>
          </a:p>
          <a:p>
            <a:r>
              <a:rPr lang="en-US" dirty="0"/>
              <a:t>Mentor: doc. dr. sc. </a:t>
            </a:r>
            <a:r>
              <a:rPr lang="en-US" dirty="0" err="1"/>
              <a:t>Krešimir</a:t>
            </a:r>
            <a:r>
              <a:rPr lang="en-US" dirty="0"/>
              <a:t> </a:t>
            </a:r>
            <a:r>
              <a:rPr lang="en-US" dirty="0" err="1"/>
              <a:t>Križanović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8092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56C4-44FA-4372-9469-505FCDA6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Temeljeno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 HERA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22A4D-8F25-4783-9364-2AE8328F5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69095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9F10-F610-45A7-8C34-0929FD9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C99E-89F4-4C5D-B029-CA619587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Ulazni podaci su </a:t>
            </a:r>
            <a:r>
              <a:rPr lang="hr-HR" dirty="0" err="1"/>
              <a:t>fasta</a:t>
            </a:r>
            <a:r>
              <a:rPr lang="hr-HR" dirty="0"/>
              <a:t> ili </a:t>
            </a:r>
            <a:r>
              <a:rPr lang="hr-HR" dirty="0" err="1"/>
              <a:t>fastq</a:t>
            </a:r>
            <a:r>
              <a:rPr lang="hr-HR" dirty="0"/>
              <a:t> datoteke koje sadrže očitanja i već složene </a:t>
            </a:r>
            <a:r>
              <a:rPr lang="hr-HR" dirty="0" err="1"/>
              <a:t>contigove</a:t>
            </a:r>
            <a:r>
              <a:rPr lang="hr-HR" dirty="0"/>
              <a:t> od tih očitanja</a:t>
            </a:r>
          </a:p>
          <a:p>
            <a:r>
              <a:rPr lang="hr-HR" dirty="0"/>
              <a:t>Cilj je pomoću njih dobiti što kvalitetnije tj. potpunije sastavljen genom</a:t>
            </a:r>
          </a:p>
          <a:p>
            <a:r>
              <a:rPr lang="en-US" dirty="0"/>
              <a:t>To se </a:t>
            </a:r>
            <a:r>
              <a:rPr lang="en-US" dirty="0" err="1"/>
              <a:t>postiže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contigove</a:t>
            </a:r>
            <a:r>
              <a:rPr lang="en-US" dirty="0"/>
              <a:t> </a:t>
            </a:r>
            <a:r>
              <a:rPr lang="en-US" dirty="0" err="1"/>
              <a:t>gleda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“</a:t>
            </a:r>
            <a:r>
              <a:rPr lang="en-US" dirty="0" err="1"/>
              <a:t>sidrene</a:t>
            </a:r>
            <a:r>
              <a:rPr lang="en-US" dirty="0"/>
              <a:t>” </a:t>
            </a:r>
            <a:r>
              <a:rPr lang="en-US" dirty="0" err="1"/>
              <a:t>točke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zamišljenom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složenom</a:t>
            </a:r>
            <a:r>
              <a:rPr lang="en-US" dirty="0"/>
              <a:t> </a:t>
            </a:r>
            <a:r>
              <a:rPr lang="en-US" dirty="0" err="1"/>
              <a:t>genomu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je </a:t>
            </a:r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povezati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izgradnje</a:t>
            </a:r>
            <a:r>
              <a:rPr lang="en-US" dirty="0"/>
              <a:t> puta od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r>
              <a:rPr lang="en-US" dirty="0"/>
              <a:t> od </a:t>
            </a:r>
            <a:r>
              <a:rPr lang="en-US" dirty="0" err="1"/>
              <a:t>jednog</a:t>
            </a:r>
            <a:r>
              <a:rPr lang="en-US" dirty="0"/>
              <a:t> do </a:t>
            </a:r>
            <a:r>
              <a:rPr lang="en-US" dirty="0" err="1"/>
              <a:t>drugog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553AD-910D-4DCD-90B1-F680E9C6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5334"/>
            <a:ext cx="12192000" cy="25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E88E-6173-481B-B2E5-3DB35DCF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 za </a:t>
            </a:r>
            <a:r>
              <a:rPr lang="en-US" dirty="0" err="1"/>
              <a:t>vizualizaciju</a:t>
            </a:r>
            <a:r>
              <a:rPr lang="en-US" dirty="0"/>
              <a:t> - GEPARD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0560C5-0E17-46FB-B7A4-E175C79F6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237" y="1270000"/>
            <a:ext cx="4773820" cy="52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17B0-6C90-4EAF-8A29-EEFE4AF9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formiranje</a:t>
            </a:r>
            <a:r>
              <a:rPr lang="en-US" dirty="0"/>
              <a:t> </a:t>
            </a:r>
            <a:r>
              <a:rPr lang="en-US" dirty="0" err="1"/>
              <a:t>puteva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contigova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63EF6-2C33-4AE1-882B-54A1672A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69968"/>
            <a:ext cx="8596312" cy="20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2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98D6-43A8-4267-B471-CFB59902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kosenzus</a:t>
            </a:r>
            <a:r>
              <a:rPr lang="en-US" dirty="0"/>
              <a:t> </a:t>
            </a:r>
            <a:r>
              <a:rPr lang="en-US" dirty="0" err="1"/>
              <a:t>sekvenci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F63F85-EC69-4A86-97D1-9D37F4F75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469" y="2477294"/>
            <a:ext cx="7277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F44-539B-45B3-840F-8D93975D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Treći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izgradnja</a:t>
            </a:r>
            <a:r>
              <a:rPr lang="en-US" dirty="0"/>
              <a:t> </a:t>
            </a:r>
            <a:r>
              <a:rPr lang="en-US" dirty="0" err="1"/>
              <a:t>grafa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dobivanje</a:t>
            </a:r>
            <a:r>
              <a:rPr lang="en-US" dirty="0"/>
              <a:t> </a:t>
            </a:r>
            <a:r>
              <a:rPr lang="en-US" dirty="0" err="1"/>
              <a:t>finalnog</a:t>
            </a:r>
            <a:r>
              <a:rPr lang="en-US" dirty="0"/>
              <a:t> </a:t>
            </a:r>
            <a:r>
              <a:rPr lang="en-US" dirty="0" err="1"/>
              <a:t>redoslijeda</a:t>
            </a:r>
            <a:r>
              <a:rPr lang="en-US" dirty="0"/>
              <a:t> </a:t>
            </a:r>
            <a:r>
              <a:rPr lang="en-US" dirty="0" err="1"/>
              <a:t>contigova</a:t>
            </a:r>
            <a:endParaRPr lang="hr-H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BC651-265D-433D-A2CC-F6AAFD4B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C5506-63D6-481E-BBCD-8AD15F73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18" y="2318793"/>
            <a:ext cx="7277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8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680D-4559-47F9-A64C-C061BAC3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Četvrti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finalno</a:t>
            </a:r>
            <a:r>
              <a:rPr lang="en-US" dirty="0"/>
              <a:t> </a:t>
            </a:r>
            <a:r>
              <a:rPr lang="en-US" dirty="0" err="1"/>
              <a:t>sastavljanje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8E98F8-2EA8-487D-AF01-AA3137F2F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69968"/>
            <a:ext cx="8596312" cy="20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3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Poboljšanje djelomično sastavljenog genoma efikasnim korištenjem dugih očitanja</vt:lpstr>
      <vt:lpstr>Članovi tima</vt:lpstr>
      <vt:lpstr>Temeljeno na radu HERA</vt:lpstr>
      <vt:lpstr>Cilj projekta</vt:lpstr>
      <vt:lpstr>Alat za vizualizaciju - GEPARD</vt:lpstr>
      <vt:lpstr>Prvi korak – formiranje puteva između contigova</vt:lpstr>
      <vt:lpstr>Drugi korak – odabir kosenzus sekvenci</vt:lpstr>
      <vt:lpstr>Treći korak – izgradnja grafa preklapanja i dobivanje finalnog redoslijeda contigova</vt:lpstr>
      <vt:lpstr>Četvrti korak – finalno sastavljanje sekvence</vt:lpstr>
      <vt:lpstr>Izazovi</vt:lpstr>
      <vt:lpstr>Rezultat dobiven na E. coli</vt:lpstr>
      <vt:lpstr>Zahvaljujemo na slušanju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2020-01-23T20:29:06Z</dcterms:created>
  <dcterms:modified xsi:type="dcterms:W3CDTF">2020-01-23T22:09:12Z</dcterms:modified>
</cp:coreProperties>
</file>