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0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068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24362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3947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81848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297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69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2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7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2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8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4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6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9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5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7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2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0" y="0"/>
            <a:ext cx="12307614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hr-HR" sz="2800" dirty="0">
                <a:solidFill>
                  <a:schemeClr val="bg1"/>
                </a:solidFill>
              </a:rPr>
              <a:t>Poboljšanje djelomično sastavljenog genoma dugim očitanjima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HERA </a:t>
            </a:r>
            <a:r>
              <a:rPr lang="en-US" dirty="0" err="1">
                <a:solidFill>
                  <a:schemeClr val="bg1"/>
                </a:solidFill>
              </a:rPr>
              <a:t>algoritam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3F3E-30A8-4749-9652-5ED9744C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Zahvaljujemo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slušanju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6784-0DEE-4829-9162-B2435B8CF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2470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E9F10-F610-45A7-8C34-0929FD9A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Cilj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8C99E-89F4-4C5D-B029-CA619587D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Ulazni podaci su </a:t>
            </a:r>
            <a:r>
              <a:rPr lang="hr-HR" dirty="0" err="1"/>
              <a:t>fasta</a:t>
            </a:r>
            <a:r>
              <a:rPr lang="hr-HR" dirty="0"/>
              <a:t> ili </a:t>
            </a:r>
            <a:r>
              <a:rPr lang="hr-HR" dirty="0" err="1"/>
              <a:t>fastq</a:t>
            </a:r>
            <a:r>
              <a:rPr lang="hr-HR" dirty="0"/>
              <a:t> datoteke koje sadrže očitanja i već složene </a:t>
            </a:r>
            <a:r>
              <a:rPr lang="hr-HR" dirty="0" err="1"/>
              <a:t>contigove</a:t>
            </a:r>
            <a:r>
              <a:rPr lang="hr-HR" dirty="0"/>
              <a:t> od tih očitanja</a:t>
            </a:r>
          </a:p>
          <a:p>
            <a:r>
              <a:rPr lang="hr-HR" dirty="0"/>
              <a:t>Cilj je pomoću njih dobiti što kvalitetnije tj. potpunije sastavljen genom</a:t>
            </a:r>
          </a:p>
          <a:p>
            <a:r>
              <a:rPr lang="en-US" dirty="0"/>
              <a:t>To se </a:t>
            </a:r>
            <a:r>
              <a:rPr lang="en-US" dirty="0" err="1"/>
              <a:t>postiže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se </a:t>
            </a:r>
            <a:r>
              <a:rPr lang="en-US" dirty="0" err="1"/>
              <a:t>contigove</a:t>
            </a:r>
            <a:r>
              <a:rPr lang="en-US" dirty="0"/>
              <a:t> </a:t>
            </a:r>
            <a:r>
              <a:rPr lang="en-US" dirty="0" err="1"/>
              <a:t>gleda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“</a:t>
            </a:r>
            <a:r>
              <a:rPr lang="en-US" dirty="0" err="1"/>
              <a:t>sidrene</a:t>
            </a:r>
            <a:r>
              <a:rPr lang="en-US" dirty="0"/>
              <a:t>” </a:t>
            </a:r>
            <a:r>
              <a:rPr lang="en-US" dirty="0" err="1"/>
              <a:t>točke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zamišljenom</a:t>
            </a:r>
            <a:r>
              <a:rPr lang="en-US" dirty="0"/>
              <a:t> </a:t>
            </a:r>
            <a:r>
              <a:rPr lang="en-US" dirty="0" err="1"/>
              <a:t>već</a:t>
            </a:r>
            <a:r>
              <a:rPr lang="en-US" dirty="0"/>
              <a:t> </a:t>
            </a:r>
            <a:r>
              <a:rPr lang="en-US" dirty="0" err="1"/>
              <a:t>složenom</a:t>
            </a:r>
            <a:r>
              <a:rPr lang="en-US" dirty="0"/>
              <a:t> </a:t>
            </a:r>
            <a:r>
              <a:rPr lang="en-US" dirty="0" err="1"/>
              <a:t>genomu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je </a:t>
            </a:r>
            <a:r>
              <a:rPr lang="en-US" dirty="0" err="1"/>
              <a:t>cilj</a:t>
            </a:r>
            <a:r>
              <a:rPr lang="en-US" dirty="0"/>
              <a:t> </a:t>
            </a:r>
            <a:r>
              <a:rPr lang="en-US" dirty="0" err="1"/>
              <a:t>povezati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</a:t>
            </a:r>
            <a:r>
              <a:rPr lang="en-US" dirty="0" err="1"/>
              <a:t>pomoću</a:t>
            </a:r>
            <a:r>
              <a:rPr lang="en-US" dirty="0"/>
              <a:t> </a:t>
            </a:r>
            <a:r>
              <a:rPr lang="en-US" dirty="0" err="1"/>
              <a:t>izgradnje</a:t>
            </a:r>
            <a:r>
              <a:rPr lang="en-US" dirty="0"/>
              <a:t> puta od </a:t>
            </a:r>
            <a:r>
              <a:rPr lang="en-US" dirty="0" err="1"/>
              <a:t>niza</a:t>
            </a:r>
            <a:r>
              <a:rPr lang="en-US" dirty="0"/>
              <a:t> </a:t>
            </a:r>
            <a:r>
              <a:rPr lang="en-US" dirty="0" err="1"/>
              <a:t>preklapanja</a:t>
            </a:r>
            <a:r>
              <a:rPr lang="en-US" dirty="0"/>
              <a:t> od </a:t>
            </a:r>
            <a:r>
              <a:rPr lang="en-US" dirty="0" err="1"/>
              <a:t>jednog</a:t>
            </a:r>
            <a:r>
              <a:rPr lang="en-US" dirty="0"/>
              <a:t> do </a:t>
            </a:r>
            <a:r>
              <a:rPr lang="en-US" dirty="0" err="1"/>
              <a:t>drugog</a:t>
            </a:r>
            <a:endParaRPr lang="hr-H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553AD-910D-4DCD-90B1-F680E9C62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65334"/>
            <a:ext cx="12192000" cy="259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3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E88E-6173-481B-B2E5-3DB35DCF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Alat</a:t>
            </a:r>
            <a:r>
              <a:rPr lang="en-US" dirty="0"/>
              <a:t> za </a:t>
            </a:r>
            <a:r>
              <a:rPr lang="en-US" dirty="0" err="1"/>
              <a:t>vizualizaciju</a:t>
            </a:r>
            <a:r>
              <a:rPr lang="en-US" dirty="0"/>
              <a:t> - GEPARD</a:t>
            </a:r>
            <a:endParaRPr lang="hr-H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0560C5-0E17-46FB-B7A4-E175C79F6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8237" y="1270000"/>
            <a:ext cx="4773820" cy="522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3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17B0-6C90-4EAF-8A29-EEFE4AF9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Prvi</a:t>
            </a:r>
            <a:r>
              <a:rPr lang="en-US" dirty="0"/>
              <a:t> </a:t>
            </a:r>
            <a:r>
              <a:rPr lang="en-US" dirty="0" err="1"/>
              <a:t>korak</a:t>
            </a:r>
            <a:r>
              <a:rPr lang="en-US" dirty="0"/>
              <a:t> – </a:t>
            </a:r>
            <a:r>
              <a:rPr lang="en-US" dirty="0" err="1"/>
              <a:t>formiranje</a:t>
            </a:r>
            <a:r>
              <a:rPr lang="en-US" dirty="0"/>
              <a:t> </a:t>
            </a:r>
            <a:r>
              <a:rPr lang="en-US" dirty="0" err="1"/>
              <a:t>puteva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contigova</a:t>
            </a:r>
            <a:endParaRPr lang="hr-H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363EF6-2C33-4AE1-882B-54A1672A8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069968"/>
            <a:ext cx="8596312" cy="206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2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98D6-43A8-4267-B471-CFB59902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Drugi</a:t>
            </a:r>
            <a:r>
              <a:rPr lang="en-US" dirty="0"/>
              <a:t> </a:t>
            </a:r>
            <a:r>
              <a:rPr lang="en-US" dirty="0" err="1"/>
              <a:t>korak</a:t>
            </a:r>
            <a:r>
              <a:rPr lang="en-US" dirty="0"/>
              <a:t> – </a:t>
            </a:r>
            <a:r>
              <a:rPr lang="en-US" dirty="0" err="1"/>
              <a:t>odabir</a:t>
            </a:r>
            <a:r>
              <a:rPr lang="en-US" dirty="0"/>
              <a:t> </a:t>
            </a:r>
            <a:r>
              <a:rPr lang="en-US" dirty="0" err="1"/>
              <a:t>kosenzus</a:t>
            </a:r>
            <a:r>
              <a:rPr lang="en-US" dirty="0"/>
              <a:t> </a:t>
            </a:r>
            <a:r>
              <a:rPr lang="en-US" dirty="0" err="1"/>
              <a:t>sekvenci</a:t>
            </a:r>
            <a:endParaRPr lang="hr-H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F63F85-EC69-4A86-97D1-9D37F4F75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469" y="2477294"/>
            <a:ext cx="72771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DF44-539B-45B3-840F-8D93975D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Treći</a:t>
            </a:r>
            <a:r>
              <a:rPr lang="en-US" dirty="0"/>
              <a:t> </a:t>
            </a:r>
            <a:r>
              <a:rPr lang="en-US" dirty="0" err="1"/>
              <a:t>korak</a:t>
            </a:r>
            <a:r>
              <a:rPr lang="en-US" dirty="0"/>
              <a:t> – </a:t>
            </a:r>
            <a:r>
              <a:rPr lang="en-US" dirty="0" err="1"/>
              <a:t>izgradnja</a:t>
            </a:r>
            <a:r>
              <a:rPr lang="en-US" dirty="0"/>
              <a:t> </a:t>
            </a:r>
            <a:r>
              <a:rPr lang="en-US" dirty="0" err="1"/>
              <a:t>grafa</a:t>
            </a:r>
            <a:r>
              <a:rPr lang="en-US" dirty="0"/>
              <a:t> </a:t>
            </a:r>
            <a:r>
              <a:rPr lang="en-US" dirty="0" err="1"/>
              <a:t>preklapanja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dobivanje</a:t>
            </a:r>
            <a:r>
              <a:rPr lang="en-US" dirty="0"/>
              <a:t> </a:t>
            </a:r>
            <a:r>
              <a:rPr lang="en-US" dirty="0" err="1"/>
              <a:t>finalnog</a:t>
            </a:r>
            <a:r>
              <a:rPr lang="en-US" dirty="0"/>
              <a:t> </a:t>
            </a:r>
            <a:r>
              <a:rPr lang="en-US" dirty="0" err="1"/>
              <a:t>redoslijeda</a:t>
            </a:r>
            <a:r>
              <a:rPr lang="en-US" dirty="0"/>
              <a:t> </a:t>
            </a:r>
            <a:r>
              <a:rPr lang="en-US" dirty="0" err="1"/>
              <a:t>contigova</a:t>
            </a:r>
            <a:endParaRPr lang="hr-H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BC651-265D-433D-A2CC-F6AAFD4B0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BC5506-63D6-481E-BBCD-8AD15F73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18" y="2318793"/>
            <a:ext cx="72771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8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D680D-4559-47F9-A64C-C061BAC3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Četvrti</a:t>
            </a:r>
            <a:r>
              <a:rPr lang="en-US" dirty="0"/>
              <a:t> </a:t>
            </a:r>
            <a:r>
              <a:rPr lang="en-US" dirty="0" err="1"/>
              <a:t>korak</a:t>
            </a:r>
            <a:r>
              <a:rPr lang="en-US" dirty="0"/>
              <a:t> – </a:t>
            </a:r>
            <a:r>
              <a:rPr lang="en-US" dirty="0" err="1"/>
              <a:t>finalno</a:t>
            </a:r>
            <a:r>
              <a:rPr lang="en-US" dirty="0"/>
              <a:t> </a:t>
            </a:r>
            <a:r>
              <a:rPr lang="en-US" dirty="0" err="1"/>
              <a:t>sastavljanje</a:t>
            </a:r>
            <a:r>
              <a:rPr lang="en-US" dirty="0"/>
              <a:t> </a:t>
            </a:r>
            <a:r>
              <a:rPr lang="en-US" dirty="0" err="1"/>
              <a:t>sekvence</a:t>
            </a:r>
            <a:endParaRPr lang="hr-H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8E98F8-2EA8-487D-AF01-AA3137F2F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069968"/>
            <a:ext cx="8596312" cy="206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63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CFDE-D447-4367-BD19-552C3A95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Izazovi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7D167-D117-441C-AF8D-4DAE9DB91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Odabir</a:t>
            </a:r>
            <a:r>
              <a:rPr lang="en-US" dirty="0"/>
              <a:t> </a:t>
            </a:r>
            <a:r>
              <a:rPr lang="en-US" dirty="0" err="1"/>
              <a:t>strategije</a:t>
            </a:r>
            <a:r>
              <a:rPr lang="en-US" dirty="0"/>
              <a:t> za </a:t>
            </a:r>
            <a:r>
              <a:rPr lang="en-US" dirty="0" err="1"/>
              <a:t>sastavljanje</a:t>
            </a:r>
            <a:r>
              <a:rPr lang="en-US" dirty="0"/>
              <a:t> </a:t>
            </a:r>
            <a:r>
              <a:rPr lang="en-US" dirty="0" err="1"/>
              <a:t>niza</a:t>
            </a:r>
            <a:r>
              <a:rPr lang="en-US" dirty="0"/>
              <a:t> </a:t>
            </a:r>
            <a:r>
              <a:rPr lang="en-US" dirty="0" err="1"/>
              <a:t>preklapanja</a:t>
            </a:r>
            <a:endParaRPr lang="en-US" dirty="0"/>
          </a:p>
          <a:p>
            <a:r>
              <a:rPr lang="en-US" dirty="0" err="1"/>
              <a:t>Odabir</a:t>
            </a:r>
            <a:r>
              <a:rPr lang="en-US" dirty="0"/>
              <a:t> </a:t>
            </a:r>
            <a:r>
              <a:rPr lang="en-US" dirty="0" err="1"/>
              <a:t>načina</a:t>
            </a:r>
            <a:r>
              <a:rPr lang="en-US" dirty="0"/>
              <a:t> </a:t>
            </a:r>
            <a:r>
              <a:rPr lang="en-US" dirty="0" err="1"/>
              <a:t>grupiranja</a:t>
            </a:r>
            <a:r>
              <a:rPr lang="en-US" dirty="0"/>
              <a:t> </a:t>
            </a:r>
            <a:r>
              <a:rPr lang="en-US" dirty="0" err="1"/>
              <a:t>sekvenci</a:t>
            </a:r>
            <a:endParaRPr lang="en-US" dirty="0"/>
          </a:p>
          <a:p>
            <a:r>
              <a:rPr lang="en-US" dirty="0" err="1"/>
              <a:t>Odabir</a:t>
            </a:r>
            <a:r>
              <a:rPr lang="en-US" dirty="0"/>
              <a:t> </a:t>
            </a:r>
            <a:r>
              <a:rPr lang="en-US" dirty="0" err="1"/>
              <a:t>načina</a:t>
            </a:r>
            <a:r>
              <a:rPr lang="en-US" dirty="0"/>
              <a:t> </a:t>
            </a:r>
            <a:r>
              <a:rPr lang="en-US" dirty="0" err="1"/>
              <a:t>ocjenjivanja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konačnog</a:t>
            </a:r>
            <a:r>
              <a:rPr lang="en-US" dirty="0"/>
              <a:t> </a:t>
            </a:r>
            <a:r>
              <a:rPr lang="en-US" dirty="0" err="1"/>
              <a:t>odabira</a:t>
            </a:r>
            <a:r>
              <a:rPr lang="en-US" dirty="0"/>
              <a:t> </a:t>
            </a:r>
            <a:r>
              <a:rPr lang="en-US" dirty="0" err="1"/>
              <a:t>konsenzus</a:t>
            </a:r>
            <a:r>
              <a:rPr lang="en-US" dirty="0"/>
              <a:t> </a:t>
            </a:r>
            <a:r>
              <a:rPr lang="en-US" dirty="0" err="1"/>
              <a:t>sekvence</a:t>
            </a:r>
            <a:endParaRPr lang="en-US" dirty="0"/>
          </a:p>
          <a:p>
            <a:r>
              <a:rPr lang="en-US" dirty="0" err="1"/>
              <a:t>Odabir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za </a:t>
            </a:r>
            <a:r>
              <a:rPr lang="en-US" dirty="0" err="1"/>
              <a:t>izgradnju</a:t>
            </a:r>
            <a:r>
              <a:rPr lang="en-US" dirty="0"/>
              <a:t> </a:t>
            </a:r>
            <a:r>
              <a:rPr lang="en-US" dirty="0" err="1"/>
              <a:t>konačnog</a:t>
            </a:r>
            <a:r>
              <a:rPr lang="en-US" dirty="0"/>
              <a:t> puta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contigova</a:t>
            </a:r>
            <a:endParaRPr lang="en-US" dirty="0"/>
          </a:p>
          <a:p>
            <a:r>
              <a:rPr lang="en-US" dirty="0" err="1"/>
              <a:t>Igradnja</a:t>
            </a:r>
            <a:r>
              <a:rPr lang="en-US" dirty="0"/>
              <a:t> </a:t>
            </a:r>
            <a:r>
              <a:rPr lang="en-US" dirty="0" err="1"/>
              <a:t>finalne</a:t>
            </a:r>
            <a:r>
              <a:rPr lang="en-US" dirty="0"/>
              <a:t> </a:t>
            </a:r>
            <a:r>
              <a:rPr lang="en-US" dirty="0" err="1"/>
              <a:t>sekvence</a:t>
            </a:r>
            <a:r>
              <a:rPr lang="en-US" dirty="0"/>
              <a:t> od </a:t>
            </a:r>
            <a:r>
              <a:rPr lang="en-US" dirty="0" err="1"/>
              <a:t>finalnog</a:t>
            </a:r>
            <a:r>
              <a:rPr lang="en-US" dirty="0"/>
              <a:t> </a:t>
            </a:r>
            <a:r>
              <a:rPr lang="en-US" dirty="0" err="1"/>
              <a:t>niza</a:t>
            </a:r>
            <a:r>
              <a:rPr lang="en-US" dirty="0"/>
              <a:t> </a:t>
            </a:r>
            <a:r>
              <a:rPr lang="en-US" dirty="0" err="1"/>
              <a:t>preklapanja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dobili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6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7782-7368-438A-B8E0-81843752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dobiven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E. coli</a:t>
            </a:r>
            <a:endParaRPr lang="hr-H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9DEBFF-AABF-47DC-B3FA-9DE2A0593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727" y="1296379"/>
            <a:ext cx="4834884" cy="495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710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154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Poboljšanje djelomično sastavljenog genoma dugim očitanjima</vt:lpstr>
      <vt:lpstr>Cilj projekta</vt:lpstr>
      <vt:lpstr>Alat za vizualizaciju - GEPARD</vt:lpstr>
      <vt:lpstr>Prvi korak – formiranje puteva između contigova</vt:lpstr>
      <vt:lpstr>Drugi korak – odabir kosenzus sekvenci</vt:lpstr>
      <vt:lpstr>Treći korak – izgradnja grafa preklapanja i dobivanje finalnog redoslijeda contigova</vt:lpstr>
      <vt:lpstr>Četvrti korak – finalno sastavljanje sekvence</vt:lpstr>
      <vt:lpstr>Izazovi</vt:lpstr>
      <vt:lpstr>Rezultat dobiven na E. coli</vt:lpstr>
      <vt:lpstr>Zahvaljujemo na slušanju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2020-01-23T20:29:06Z</dcterms:created>
  <dcterms:modified xsi:type="dcterms:W3CDTF">2020-01-23T21:21:39Z</dcterms:modified>
</cp:coreProperties>
</file>