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9" r:id="rId4"/>
    <p:sldId id="267" r:id="rId5"/>
    <p:sldId id="266" r:id="rId6"/>
    <p:sldId id="261" r:id="rId7"/>
    <p:sldId id="268" r:id="rId8"/>
    <p:sldId id="269" r:id="rId9"/>
    <p:sldId id="270" r:id="rId10"/>
    <p:sldId id="25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87kog" initials="g" lastIdx="2" clrIdx="0">
    <p:extLst>
      <p:ext uri="{19B8F6BF-5375-455C-9EA6-DF929625EA0E}">
        <p15:presenceInfo xmlns:p15="http://schemas.microsoft.com/office/powerpoint/2012/main" userId="S::ga87kog@forstudents.onmicrosoft.com::8ca27655-b512-4cde-ab03-6c4585998b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DA6"/>
    <a:srgbClr val="5994CE"/>
    <a:srgbClr val="A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68" d="100"/>
          <a:sy n="68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3-48CC-ACA6-776CCCE87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3-48CC-ACA6-776CCCE87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23-48CC-ACA6-776CCCE875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23-48CC-ACA6-776CCCE875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23-48CC-ACA6-776CCCE8753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23-48CC-ACA6-776CCCE8753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23-48CC-ACA6-776CCCE87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6-7E42-AF9F-0AA107D752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6-7E42-AF9F-0AA107D752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6-7E42-AF9F-0AA107D752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6-7E42-AF9F-0AA107D752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06-7E42-AF9F-0AA107D752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06-7E42-AF9F-0AA107D7528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06-7E42-AF9F-0AA107D7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40:57.742" idx="2">
    <p:pos x="10" y="10"/>
    <p:text>Widget System:
Anordnung durch Benutzer festgelegt
Größe frei Wählbar durch Benutzer (Responsive)
Pro Widget kann immer eine Datenquelle(bsp. Wahl 2018), eine Funktion (z.B. Mandatsverteilung) und eine Grobheit/Aggregationsstufe/Funktionsspezifische Optionen ausgewählt werden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4F9-6748-D642-B000-0A4385C7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0355-35D9-4946-BF07-A86F3885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A5CE-D531-4F4C-BC83-B302956C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F3D-9D6F-D04D-9819-842F1FC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345D-97BA-9E41-A8B6-D04AF01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71B-5BA2-F844-9801-24873EDB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298E-E5E3-804F-8713-0D9717E0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B6A-2632-654A-ABD7-E70D0E47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68C6-2E7E-5145-9267-98592D9E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E26B-4429-144F-A9D5-5C02FF2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10B46-1CB6-E947-8E1E-5E917584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2BEB-605F-3A4E-AA80-6A8800D3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C5DA-32A3-1546-803D-041D8E3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B3A-B3A2-994E-A2E5-6E6973A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446D-DE27-FB46-8E6D-64DFB8A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5385-1B4E-754E-B635-A953F164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6418-08D8-4B47-AC57-29685B1A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4CEC-790D-914F-B33B-49191289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175-C904-7747-A94C-56055CAD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094A-A215-8442-9DAD-432DD9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FFD-F8C8-584E-91F9-33F3124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7025-C60E-354D-A177-2E0D0D5B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5224-759B-5740-9857-11145C12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589E-2172-2D41-A409-3C0B20C7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1E45-4876-514B-A73C-39BD735D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B788-599B-3D4D-8E00-2F8A8B3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F487-DA68-AA42-803B-16944592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DCF8-E11D-C94B-98A7-269AA7A7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EBE6-B9A9-2040-8DE2-12897633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2680-BB28-774F-8379-0B889303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AB72-054A-5644-A1F0-F868439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F18F-C0C2-2741-9413-8B04F32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35F7-E674-6745-8619-61DE68A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F438-EBEC-E345-AA6A-4FD06D04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8DBC6-3A5F-9C4A-BDB4-EDF83B62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2469-7645-DE47-88D2-A97040AF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34A5-DD78-B44A-8633-B9BD3A0F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41C58-B181-9747-8E37-F04652C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608C-E979-0840-808D-085DC36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B46-1220-084A-9F94-1478E39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08FD-F95D-704D-84EC-081D8DD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3970-0C19-E84C-B4B6-3740186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D5CD-7664-F343-B346-A301D20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E203-2021-1447-A2BE-4609DDD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B949-E64D-294E-884F-E30C8B1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8C35-6C22-9F4A-852F-F419383C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8764-C4BB-D347-BD65-57FAB5DC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451B-E7F5-E74F-8367-7B69C9E9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A2F9-D906-2D47-AE0B-6021BE0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EE87-A164-BF48-875C-4EFE83A8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CF60-E7E4-634B-8182-A373CB5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0535-C101-7441-BC85-1F4F46DD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CC3B-C9CF-BC43-A6C0-DD70A569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8D5F-0FD9-AA4F-B00A-6D3DEC99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543B-6C34-734F-993A-5F6DED8B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FBCE-2709-394F-AB01-484D3C65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E7B-DDD5-0943-848F-A6C270D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41F9-4A77-9A41-9297-2C53C8C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2D84C-8A7F-E246-AD80-BF04F1E8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3E52-A425-4D47-A097-7412A0BF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FF8B-7CF3-F246-A7D0-829FEA05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DBC-923C-254A-883D-FA022A58E20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AA22-8274-844D-ABC1-3819A62D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D0AE-326D-AC43-B5C4-DBFED12E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40EB-1EA7-924B-9978-146DAEDE2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tiff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401541-075B-9148-A31D-D28D44595126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984372"/>
                  </p:ext>
                </p:extLst>
              </p:nvPr>
            </p:nvGraphicFramePr>
            <p:xfrm>
              <a:off x="2032000" y="843497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843497"/>
                <a:ext cx="4209143" cy="23936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FC733C-EA59-8843-BFC8-51B6C78C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705163"/>
              </p:ext>
            </p:extLst>
          </p:nvPr>
        </p:nvGraphicFramePr>
        <p:xfrm>
          <a:off x="2177143" y="3429000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3BF7409-2C0D-574F-BE57-7C8B4FE3D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177" y="1342302"/>
            <a:ext cx="1219200" cy="165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5F2E27-3C63-994A-9C65-B73BAF057600}"/>
              </a:ext>
            </a:extLst>
          </p:cNvPr>
          <p:cNvSpPr txBox="1"/>
          <p:nvPr/>
        </p:nvSpPr>
        <p:spPr>
          <a:xfrm>
            <a:off x="7495377" y="997681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6703D-C16D-494A-8D65-337B7BD4AF5D}"/>
              </a:ext>
            </a:extLst>
          </p:cNvPr>
          <p:cNvSpPr txBox="1"/>
          <p:nvPr/>
        </p:nvSpPr>
        <p:spPr>
          <a:xfrm>
            <a:off x="7588468" y="1615790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61272-DDAB-FE4C-80A2-C41A34AF77F6}"/>
              </a:ext>
            </a:extLst>
          </p:cNvPr>
          <p:cNvSpPr/>
          <p:nvPr/>
        </p:nvSpPr>
        <p:spPr>
          <a:xfrm>
            <a:off x="6276177" y="813467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43626-3AC0-7F46-B34C-2E9E7699B8F5}"/>
              </a:ext>
            </a:extLst>
          </p:cNvPr>
          <p:cNvSpPr/>
          <p:nvPr/>
        </p:nvSpPr>
        <p:spPr>
          <a:xfrm>
            <a:off x="2177143" y="813467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AC240-053F-504E-8B70-22CCF31BAC83}"/>
              </a:ext>
            </a:extLst>
          </p:cNvPr>
          <p:cNvSpPr/>
          <p:nvPr/>
        </p:nvSpPr>
        <p:spPr>
          <a:xfrm>
            <a:off x="2177143" y="3479005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95EB7-7978-DC44-A0C9-21C67E9B186C}"/>
              </a:ext>
            </a:extLst>
          </p:cNvPr>
          <p:cNvCxnSpPr/>
          <p:nvPr/>
        </p:nvCxnSpPr>
        <p:spPr>
          <a:xfrm flipV="1">
            <a:off x="5697716" y="3000927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3C5BC0-B99A-0B4C-92C7-DEBB50EDBA0D}"/>
              </a:ext>
            </a:extLst>
          </p:cNvPr>
          <p:cNvCxnSpPr>
            <a:cxnSpLocks/>
          </p:cNvCxnSpPr>
          <p:nvPr/>
        </p:nvCxnSpPr>
        <p:spPr>
          <a:xfrm flipV="1">
            <a:off x="5815082" y="3099790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B114FA-01FC-0945-98DB-1DAE8D2AA71F}"/>
              </a:ext>
            </a:extLst>
          </p:cNvPr>
          <p:cNvCxnSpPr>
            <a:cxnSpLocks/>
          </p:cNvCxnSpPr>
          <p:nvPr/>
        </p:nvCxnSpPr>
        <p:spPr>
          <a:xfrm flipV="1">
            <a:off x="5932448" y="3182005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4B3F8-1860-0A4D-905C-D697EC4F7B30}"/>
              </a:ext>
            </a:extLst>
          </p:cNvPr>
          <p:cNvCxnSpPr/>
          <p:nvPr/>
        </p:nvCxnSpPr>
        <p:spPr>
          <a:xfrm flipV="1">
            <a:off x="5710974" y="6196181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3CBE2-1F41-7B4C-91CC-7C46BA425294}"/>
              </a:ext>
            </a:extLst>
          </p:cNvPr>
          <p:cNvCxnSpPr>
            <a:cxnSpLocks/>
          </p:cNvCxnSpPr>
          <p:nvPr/>
        </p:nvCxnSpPr>
        <p:spPr>
          <a:xfrm flipV="1">
            <a:off x="5828340" y="6295044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E667F9-262F-E341-97E6-15A7D00D6586}"/>
              </a:ext>
            </a:extLst>
          </p:cNvPr>
          <p:cNvCxnSpPr>
            <a:cxnSpLocks/>
          </p:cNvCxnSpPr>
          <p:nvPr/>
        </p:nvCxnSpPr>
        <p:spPr>
          <a:xfrm flipV="1">
            <a:off x="5945706" y="6377259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F47BB7-6BC0-514E-9C2B-DA1A5BE65EB5}"/>
              </a:ext>
            </a:extLst>
          </p:cNvPr>
          <p:cNvCxnSpPr/>
          <p:nvPr/>
        </p:nvCxnSpPr>
        <p:spPr>
          <a:xfrm flipV="1">
            <a:off x="11379146" y="3001238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02008-5648-0549-AAAC-DDF9E7A832DC}"/>
              </a:ext>
            </a:extLst>
          </p:cNvPr>
          <p:cNvCxnSpPr>
            <a:cxnSpLocks/>
          </p:cNvCxnSpPr>
          <p:nvPr/>
        </p:nvCxnSpPr>
        <p:spPr>
          <a:xfrm flipV="1">
            <a:off x="11496512" y="3100101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9C304-9F39-7F40-BCFA-47B916C5EEA9}"/>
              </a:ext>
            </a:extLst>
          </p:cNvPr>
          <p:cNvCxnSpPr>
            <a:cxnSpLocks/>
          </p:cNvCxnSpPr>
          <p:nvPr/>
        </p:nvCxnSpPr>
        <p:spPr>
          <a:xfrm flipV="1">
            <a:off x="11613878" y="3182316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37ED-AB95-9D49-8425-248E6EE32B62}"/>
              </a:ext>
            </a:extLst>
          </p:cNvPr>
          <p:cNvSpPr/>
          <p:nvPr/>
        </p:nvSpPr>
        <p:spPr>
          <a:xfrm>
            <a:off x="6276176" y="3510254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CD9C9-30D6-F145-9AA2-CE97024C1108}"/>
              </a:ext>
            </a:extLst>
          </p:cNvPr>
          <p:cNvSpPr txBox="1"/>
          <p:nvPr/>
        </p:nvSpPr>
        <p:spPr>
          <a:xfrm>
            <a:off x="8634428" y="4125902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C949296-5423-5448-9417-617FF6DFD982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ED0F33-1B80-334F-92D0-6B8269088606}"/>
              </a:ext>
            </a:extLst>
          </p:cNvPr>
          <p:cNvSpPr/>
          <p:nvPr/>
        </p:nvSpPr>
        <p:spPr>
          <a:xfrm>
            <a:off x="3862699" y="1126108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Wahlvorgang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C615292-EFA3-854A-A5B8-9F3FDF25B157}"/>
              </a:ext>
            </a:extLst>
          </p:cNvPr>
          <p:cNvSpPr/>
          <p:nvPr/>
        </p:nvSpPr>
        <p:spPr>
          <a:xfrm rot="10800000">
            <a:off x="6373670" y="1280261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528A6F-27FC-D243-834E-FDB7D9614BF4}"/>
              </a:ext>
            </a:extLst>
          </p:cNvPr>
          <p:cNvSpPr/>
          <p:nvPr/>
        </p:nvSpPr>
        <p:spPr>
          <a:xfrm>
            <a:off x="7094483" y="1124607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947F08A-9F11-7749-8BCF-C09DE0F158AF}"/>
              </a:ext>
            </a:extLst>
          </p:cNvPr>
          <p:cNvSpPr/>
          <p:nvPr/>
        </p:nvSpPr>
        <p:spPr>
          <a:xfrm rot="10800000">
            <a:off x="9605454" y="1278760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63C974-3E24-4C4B-AE63-C7BB1B90F6BE}"/>
              </a:ext>
            </a:extLst>
          </p:cNvPr>
          <p:cNvSpPr/>
          <p:nvPr/>
        </p:nvSpPr>
        <p:spPr>
          <a:xfrm>
            <a:off x="4480649" y="2163631"/>
            <a:ext cx="4949371" cy="3723898"/>
          </a:xfrm>
          <a:prstGeom prst="roundRect">
            <a:avLst>
              <a:gd name="adj" fmla="val 4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BCBF5-E61E-DD46-B0A0-CD2E5F1E02E8}"/>
              </a:ext>
            </a:extLst>
          </p:cNvPr>
          <p:cNvSpPr txBox="1"/>
          <p:nvPr/>
        </p:nvSpPr>
        <p:spPr>
          <a:xfrm>
            <a:off x="4858021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D9492-BBBE-0A4A-8F84-7680249C4168}"/>
              </a:ext>
            </a:extLst>
          </p:cNvPr>
          <p:cNvSpPr txBox="1"/>
          <p:nvPr/>
        </p:nvSpPr>
        <p:spPr>
          <a:xfrm>
            <a:off x="4858021" y="2361857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2022D-A678-244A-A4FF-3D7F70CF5B00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955335" y="2163631"/>
            <a:ext cx="0" cy="372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252B63-CA9B-164D-9DE6-453D4655698D}"/>
              </a:ext>
            </a:extLst>
          </p:cNvPr>
          <p:cNvSpPr txBox="1"/>
          <p:nvPr/>
        </p:nvSpPr>
        <p:spPr>
          <a:xfrm>
            <a:off x="7327247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0C5DF-6CAD-954F-AB3F-06389BE639CD}"/>
              </a:ext>
            </a:extLst>
          </p:cNvPr>
          <p:cNvSpPr txBox="1"/>
          <p:nvPr/>
        </p:nvSpPr>
        <p:spPr>
          <a:xfrm>
            <a:off x="7327247" y="2361857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124426-509B-7546-999D-88461A9CDCB7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EBE885-92D2-4D40-BF97-99C86FBAF52E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r>
              <a:rPr lang="en-US" dirty="0"/>
              <a:t> </a:t>
            </a:r>
            <a:r>
              <a:rPr lang="en-US" dirty="0" err="1"/>
              <a:t>freigeben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C4903F-DEF5-884D-B69B-5101739AFC24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</a:t>
            </a:r>
            <a:r>
              <a:rPr lang="en-US" dirty="0" err="1"/>
              <a:t>Eintragen</a:t>
            </a:r>
            <a:r>
              <a:rPr lang="en-US" dirty="0"/>
              <a:t> von </a:t>
            </a:r>
            <a:r>
              <a:rPr lang="en-US" dirty="0" err="1"/>
              <a:t>Stimmen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638395-A5CB-DF4A-AC2F-913CEB4870AA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</a:t>
            </a:r>
            <a:r>
              <a:rPr lang="en-US" dirty="0" err="1"/>
              <a:t>Importieren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BBB52A-F1FA-6E44-9C35-12D144044912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Stimmen</a:t>
            </a:r>
            <a:r>
              <a:rPr lang="en-US" dirty="0"/>
              <a:t> </a:t>
            </a:r>
            <a:r>
              <a:rPr lang="en-US" dirty="0" err="1"/>
              <a:t>Korrigieren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008A15-C150-4975-A828-C9A430C1390B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E7447423-DEAB-43F6-81C0-9887470F89CA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75AE662-3473-494D-8306-435188BDDE6D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18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E-Wahl-System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🔐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Wahlhelfer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🔐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Wahlleiter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B3E7A6D-2578-4FC8-826C-C034B30B8E74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Erststimme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Zweitstimme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D563D2-86FB-7B47-BC61-CA7C3FFCEE6E}"/>
              </a:ext>
            </a:extLst>
          </p:cNvPr>
          <p:cNvSpPr/>
          <p:nvPr/>
        </p:nvSpPr>
        <p:spPr>
          <a:xfrm>
            <a:off x="2286944" y="6525766"/>
            <a:ext cx="9221884" cy="46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2C220-AF1C-FF4A-AAA2-8BD35FEBBC3F}"/>
              </a:ext>
            </a:extLst>
          </p:cNvPr>
          <p:cNvSpPr/>
          <p:nvPr/>
        </p:nvSpPr>
        <p:spPr>
          <a:xfrm>
            <a:off x="2286944" y="6525766"/>
            <a:ext cx="1212671" cy="46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BC1E0D-3B78-0A46-8CD5-6A8082CB7EC3}"/>
              </a:ext>
            </a:extLst>
          </p:cNvPr>
          <p:cNvGrpSpPr/>
          <p:nvPr/>
        </p:nvGrpSpPr>
        <p:grpSpPr>
          <a:xfrm>
            <a:off x="2286944" y="1954121"/>
            <a:ext cx="13373317" cy="4324830"/>
            <a:chOff x="2286944" y="1954121"/>
            <a:chExt cx="13373317" cy="432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C23697-96CF-BD43-AFDC-856F6FC27EF5}"/>
                </a:ext>
              </a:extLst>
            </p:cNvPr>
            <p:cNvSpPr/>
            <p:nvPr/>
          </p:nvSpPr>
          <p:spPr>
            <a:xfrm>
              <a:off x="2389762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CAF51-4583-E445-8F9D-4ABABBAB06DD}"/>
                </a:ext>
              </a:extLst>
            </p:cNvPr>
            <p:cNvSpPr txBox="1"/>
            <p:nvPr/>
          </p:nvSpPr>
          <p:spPr>
            <a:xfrm>
              <a:off x="2286944" y="19851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CSU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0A14A-7D3D-B240-B954-DCC05438F0ED}"/>
                </a:ext>
              </a:extLst>
            </p:cNvPr>
            <p:cNvSpPr txBox="1"/>
            <p:nvPr/>
          </p:nvSpPr>
          <p:spPr>
            <a:xfrm>
              <a:off x="2567630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66E485-BCD8-7945-B9F8-90A04AD5C85F}"/>
                </a:ext>
              </a:extLst>
            </p:cNvPr>
            <p:cNvSpPr/>
            <p:nvPr/>
          </p:nvSpPr>
          <p:spPr>
            <a:xfrm>
              <a:off x="2286944" y="1985129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4B1398-80A9-5B43-8A21-C8FAC404C0FA}"/>
                </a:ext>
              </a:extLst>
            </p:cNvPr>
            <p:cNvSpPr/>
            <p:nvPr/>
          </p:nvSpPr>
          <p:spPr>
            <a:xfrm>
              <a:off x="2389762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5938A6-7E0F-A845-862B-F649B13A2C70}"/>
                </a:ext>
              </a:extLst>
            </p:cNvPr>
            <p:cNvSpPr txBox="1"/>
            <p:nvPr/>
          </p:nvSpPr>
          <p:spPr>
            <a:xfrm>
              <a:off x="2567630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B620-CEFA-C240-A42A-04CDB8FD97C7}"/>
                </a:ext>
              </a:extLst>
            </p:cNvPr>
            <p:cNvSpPr/>
            <p:nvPr/>
          </p:nvSpPr>
          <p:spPr>
            <a:xfrm>
              <a:off x="2389762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099E9F-BC98-8B46-9FE3-6609A48AFB86}"/>
                </a:ext>
              </a:extLst>
            </p:cNvPr>
            <p:cNvSpPr txBox="1"/>
            <p:nvPr/>
          </p:nvSpPr>
          <p:spPr>
            <a:xfrm>
              <a:off x="2567630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9EB8B8-5B14-9145-8FDB-C6A305B926BB}"/>
                </a:ext>
              </a:extLst>
            </p:cNvPr>
            <p:cNvSpPr/>
            <p:nvPr/>
          </p:nvSpPr>
          <p:spPr>
            <a:xfrm>
              <a:off x="4564596" y="1985128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112930-7CC4-DD43-9A81-71D0C894F504}"/>
                </a:ext>
              </a:extLst>
            </p:cNvPr>
            <p:cNvSpPr/>
            <p:nvPr/>
          </p:nvSpPr>
          <p:spPr>
            <a:xfrm>
              <a:off x="6842222" y="1958852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7B6B066-7E05-1842-8751-83B42009B865}"/>
                </a:ext>
              </a:extLst>
            </p:cNvPr>
            <p:cNvSpPr/>
            <p:nvPr/>
          </p:nvSpPr>
          <p:spPr>
            <a:xfrm>
              <a:off x="9119874" y="1958851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32F872-2518-EE4F-97DF-06FCFC44428F}"/>
                </a:ext>
              </a:extLst>
            </p:cNvPr>
            <p:cNvSpPr/>
            <p:nvPr/>
          </p:nvSpPr>
          <p:spPr>
            <a:xfrm>
              <a:off x="11397500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E8976C-BEB3-B142-9B55-E040E8898A63}"/>
                </a:ext>
              </a:extLst>
            </p:cNvPr>
            <p:cNvSpPr/>
            <p:nvPr/>
          </p:nvSpPr>
          <p:spPr>
            <a:xfrm>
              <a:off x="2389762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71C857-C17F-814C-A88F-2398103DD2BA}"/>
                </a:ext>
              </a:extLst>
            </p:cNvPr>
            <p:cNvSpPr txBox="1"/>
            <p:nvPr/>
          </p:nvSpPr>
          <p:spPr>
            <a:xfrm>
              <a:off x="2567630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1AED29D-D736-C140-B3F7-818DDA0723E8}"/>
                </a:ext>
              </a:extLst>
            </p:cNvPr>
            <p:cNvSpPr/>
            <p:nvPr/>
          </p:nvSpPr>
          <p:spPr>
            <a:xfrm>
              <a:off x="2389762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D1A4C-6D7D-7F40-A9B1-9F43BDF376EE}"/>
                </a:ext>
              </a:extLst>
            </p:cNvPr>
            <p:cNvSpPr txBox="1"/>
            <p:nvPr/>
          </p:nvSpPr>
          <p:spPr>
            <a:xfrm>
              <a:off x="2567630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F25E42-C52C-5B49-A572-BDF38B2B3F4D}"/>
                </a:ext>
              </a:extLst>
            </p:cNvPr>
            <p:cNvSpPr/>
            <p:nvPr/>
          </p:nvSpPr>
          <p:spPr>
            <a:xfrm>
              <a:off x="2389762" y="416700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31C59A-ED2F-6D46-AF01-439A2322E0AF}"/>
                </a:ext>
              </a:extLst>
            </p:cNvPr>
            <p:cNvSpPr txBox="1"/>
            <p:nvPr/>
          </p:nvSpPr>
          <p:spPr>
            <a:xfrm>
              <a:off x="2567630" y="4078412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C050614-BA51-594F-8171-DA7108603EAF}"/>
                </a:ext>
              </a:extLst>
            </p:cNvPr>
            <p:cNvSpPr/>
            <p:nvPr/>
          </p:nvSpPr>
          <p:spPr>
            <a:xfrm>
              <a:off x="2389762" y="45090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164285-92F4-D747-ABCE-8D3BA0EB650F}"/>
                </a:ext>
              </a:extLst>
            </p:cNvPr>
            <p:cNvSpPr txBox="1"/>
            <p:nvPr/>
          </p:nvSpPr>
          <p:spPr>
            <a:xfrm>
              <a:off x="2567630" y="4420455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A60AF8-A05B-A244-93D7-EFC384594807}"/>
                </a:ext>
              </a:extLst>
            </p:cNvPr>
            <p:cNvSpPr/>
            <p:nvPr/>
          </p:nvSpPr>
          <p:spPr>
            <a:xfrm>
              <a:off x="2395207" y="483483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5045E4-2923-594B-BA5C-F256F5327519}"/>
                </a:ext>
              </a:extLst>
            </p:cNvPr>
            <p:cNvSpPr txBox="1"/>
            <p:nvPr/>
          </p:nvSpPr>
          <p:spPr>
            <a:xfrm>
              <a:off x="2573075" y="474624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1E2086-E080-2B4E-9CA0-A5038A6DCE40}"/>
                </a:ext>
              </a:extLst>
            </p:cNvPr>
            <p:cNvSpPr/>
            <p:nvPr/>
          </p:nvSpPr>
          <p:spPr>
            <a:xfrm>
              <a:off x="2395207" y="517149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E3F6BF-0710-2548-BD01-9F49C8758066}"/>
                </a:ext>
              </a:extLst>
            </p:cNvPr>
            <p:cNvSpPr txBox="1"/>
            <p:nvPr/>
          </p:nvSpPr>
          <p:spPr>
            <a:xfrm>
              <a:off x="2573075" y="508290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C09EC2-71B3-D64A-8B71-3711C699C72D}"/>
                </a:ext>
              </a:extLst>
            </p:cNvPr>
            <p:cNvSpPr/>
            <p:nvPr/>
          </p:nvSpPr>
          <p:spPr>
            <a:xfrm>
              <a:off x="2395207" y="550689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2B5DDD-431F-F445-9DB7-30D30F9BAED3}"/>
                </a:ext>
              </a:extLst>
            </p:cNvPr>
            <p:cNvSpPr txBox="1"/>
            <p:nvPr/>
          </p:nvSpPr>
          <p:spPr>
            <a:xfrm>
              <a:off x="2573075" y="5418306"/>
              <a:ext cx="16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 Brent Frame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4AA48C-3D39-7E40-8A72-2FEAEA8C5BFE}"/>
                </a:ext>
              </a:extLst>
            </p:cNvPr>
            <p:cNvSpPr/>
            <p:nvPr/>
          </p:nvSpPr>
          <p:spPr>
            <a:xfrm>
              <a:off x="2395207" y="58570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1C3190-7249-3D42-9CD3-9E44E6905AEC}"/>
                </a:ext>
              </a:extLst>
            </p:cNvPr>
            <p:cNvSpPr txBox="1"/>
            <p:nvPr/>
          </p:nvSpPr>
          <p:spPr>
            <a:xfrm>
              <a:off x="2573075" y="576849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 Mabel Wills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B22C0-681E-8648-BEDC-5C5BD86ABAB1}"/>
                </a:ext>
              </a:extLst>
            </p:cNvPr>
            <p:cNvSpPr/>
            <p:nvPr/>
          </p:nvSpPr>
          <p:spPr>
            <a:xfrm>
              <a:off x="4649340" y="244742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1C5421-9090-DA4E-BF66-0F9A6849FC30}"/>
                </a:ext>
              </a:extLst>
            </p:cNvPr>
            <p:cNvSpPr txBox="1"/>
            <p:nvPr/>
          </p:nvSpPr>
          <p:spPr>
            <a:xfrm>
              <a:off x="4546522" y="198950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FDP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A85B3-784F-3B45-9094-560AAE5BDD3D}"/>
                </a:ext>
              </a:extLst>
            </p:cNvPr>
            <p:cNvSpPr txBox="1"/>
            <p:nvPr/>
          </p:nvSpPr>
          <p:spPr>
            <a:xfrm>
              <a:off x="4827208" y="2358839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55AFD2A-37C1-8A45-8722-D3B8CC40479D}"/>
                </a:ext>
              </a:extLst>
            </p:cNvPr>
            <p:cNvSpPr/>
            <p:nvPr/>
          </p:nvSpPr>
          <p:spPr>
            <a:xfrm>
              <a:off x="4649340" y="2816759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2D2A19-623B-5442-93EB-358DB52CCFDB}"/>
                </a:ext>
              </a:extLst>
            </p:cNvPr>
            <p:cNvSpPr txBox="1"/>
            <p:nvPr/>
          </p:nvSpPr>
          <p:spPr>
            <a:xfrm>
              <a:off x="4827208" y="2728171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9856CA-83D3-B24F-BB6C-33A9EE03AF1B}"/>
                </a:ext>
              </a:extLst>
            </p:cNvPr>
            <p:cNvSpPr/>
            <p:nvPr/>
          </p:nvSpPr>
          <p:spPr>
            <a:xfrm>
              <a:off x="6947265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A9D90B7-87BF-E64B-A3D5-31019128F979}"/>
                </a:ext>
              </a:extLst>
            </p:cNvPr>
            <p:cNvSpPr txBox="1"/>
            <p:nvPr/>
          </p:nvSpPr>
          <p:spPr>
            <a:xfrm>
              <a:off x="6844447" y="198512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Grüne</a:t>
              </a:r>
              <a:endParaRPr 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97695B-61E8-D74F-966E-CC01F197D940}"/>
                </a:ext>
              </a:extLst>
            </p:cNvPr>
            <p:cNvSpPr txBox="1"/>
            <p:nvPr/>
          </p:nvSpPr>
          <p:spPr>
            <a:xfrm>
              <a:off x="7125133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37EE5C-741F-2B4A-A6CA-925EE2114DD7}"/>
                </a:ext>
              </a:extLst>
            </p:cNvPr>
            <p:cNvSpPr/>
            <p:nvPr/>
          </p:nvSpPr>
          <p:spPr>
            <a:xfrm>
              <a:off x="6947265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F92EE0-D505-564E-8574-CE30193473CD}"/>
                </a:ext>
              </a:extLst>
            </p:cNvPr>
            <p:cNvSpPr txBox="1"/>
            <p:nvPr/>
          </p:nvSpPr>
          <p:spPr>
            <a:xfrm>
              <a:off x="7125133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B9E33B-808D-1144-9342-36C6E613A07A}"/>
                </a:ext>
              </a:extLst>
            </p:cNvPr>
            <p:cNvSpPr/>
            <p:nvPr/>
          </p:nvSpPr>
          <p:spPr>
            <a:xfrm>
              <a:off x="6947265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CB07-75D6-2649-9B2D-2B67C167B30B}"/>
                </a:ext>
              </a:extLst>
            </p:cNvPr>
            <p:cNvSpPr txBox="1"/>
            <p:nvPr/>
          </p:nvSpPr>
          <p:spPr>
            <a:xfrm>
              <a:off x="7125133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A06C9B3-6D27-1847-B2C1-5ADF4FA53C0D}"/>
                </a:ext>
              </a:extLst>
            </p:cNvPr>
            <p:cNvSpPr/>
            <p:nvPr/>
          </p:nvSpPr>
          <p:spPr>
            <a:xfrm>
              <a:off x="6947265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2D74B-7CEF-5F4C-B109-C53F6CC8FCF9}"/>
                </a:ext>
              </a:extLst>
            </p:cNvPr>
            <p:cNvSpPr txBox="1"/>
            <p:nvPr/>
          </p:nvSpPr>
          <p:spPr>
            <a:xfrm>
              <a:off x="7125133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267EBBB-68B8-844A-BC1F-E522FE1C4D40}"/>
                </a:ext>
              </a:extLst>
            </p:cNvPr>
            <p:cNvSpPr/>
            <p:nvPr/>
          </p:nvSpPr>
          <p:spPr>
            <a:xfrm>
              <a:off x="6947265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F5678D-B50A-CD41-93CF-C915082E947E}"/>
                </a:ext>
              </a:extLst>
            </p:cNvPr>
            <p:cNvSpPr txBox="1"/>
            <p:nvPr/>
          </p:nvSpPr>
          <p:spPr>
            <a:xfrm>
              <a:off x="7125133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FE31E9-B30F-8746-92FE-3487BC0B4450}"/>
                </a:ext>
              </a:extLst>
            </p:cNvPr>
            <p:cNvSpPr/>
            <p:nvPr/>
          </p:nvSpPr>
          <p:spPr>
            <a:xfrm>
              <a:off x="9247377" y="241677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5F9F749-67D3-EC41-97C8-C1B79E5712B3}"/>
                </a:ext>
              </a:extLst>
            </p:cNvPr>
            <p:cNvSpPr txBox="1"/>
            <p:nvPr/>
          </p:nvSpPr>
          <p:spPr>
            <a:xfrm>
              <a:off x="9144559" y="195885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SDP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E099371-D36E-C944-AD39-84A8AC1F471F}"/>
                </a:ext>
              </a:extLst>
            </p:cNvPr>
            <p:cNvSpPr txBox="1"/>
            <p:nvPr/>
          </p:nvSpPr>
          <p:spPr>
            <a:xfrm>
              <a:off x="9425245" y="232818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B2BFCE-1722-4341-91C6-78277B321F6F}"/>
                </a:ext>
              </a:extLst>
            </p:cNvPr>
            <p:cNvSpPr/>
            <p:nvPr/>
          </p:nvSpPr>
          <p:spPr>
            <a:xfrm>
              <a:off x="9247377" y="278610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B7EF9A5-0A1B-BC4F-8E1C-5A15155BF49B}"/>
                </a:ext>
              </a:extLst>
            </p:cNvPr>
            <p:cNvSpPr txBox="1"/>
            <p:nvPr/>
          </p:nvSpPr>
          <p:spPr>
            <a:xfrm>
              <a:off x="9425245" y="269751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FCE084F-F0B3-4A4A-BFC9-8F8AE3F197D9}"/>
                </a:ext>
              </a:extLst>
            </p:cNvPr>
            <p:cNvSpPr/>
            <p:nvPr/>
          </p:nvSpPr>
          <p:spPr>
            <a:xfrm>
              <a:off x="9247377" y="312276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E73DB9-3F82-0F4A-9213-BF3FCC4B09F6}"/>
                </a:ext>
              </a:extLst>
            </p:cNvPr>
            <p:cNvSpPr txBox="1"/>
            <p:nvPr/>
          </p:nvSpPr>
          <p:spPr>
            <a:xfrm>
              <a:off x="9425245" y="303417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24004A0-C32C-8640-B6A9-BDB36543A8ED}"/>
                </a:ext>
              </a:extLst>
            </p:cNvPr>
            <p:cNvSpPr/>
            <p:nvPr/>
          </p:nvSpPr>
          <p:spPr>
            <a:xfrm>
              <a:off x="9247377" y="34581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B8A7C8-11B3-E74A-8DB9-8A9C1C097E09}"/>
                </a:ext>
              </a:extLst>
            </p:cNvPr>
            <p:cNvSpPr txBox="1"/>
            <p:nvPr/>
          </p:nvSpPr>
          <p:spPr>
            <a:xfrm>
              <a:off x="9425245" y="3369578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F83BF9B-CE28-8941-AED6-4117B5487604}"/>
                </a:ext>
              </a:extLst>
            </p:cNvPr>
            <p:cNvSpPr/>
            <p:nvPr/>
          </p:nvSpPr>
          <p:spPr>
            <a:xfrm>
              <a:off x="9247377" y="380835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16B3FA-1D40-A14F-B3A6-E5D8CFADF27C}"/>
                </a:ext>
              </a:extLst>
            </p:cNvPr>
            <p:cNvSpPr txBox="1"/>
            <p:nvPr/>
          </p:nvSpPr>
          <p:spPr>
            <a:xfrm>
              <a:off x="9425245" y="3719769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BC7214-9890-B943-A726-42157554420F}"/>
                </a:ext>
              </a:extLst>
            </p:cNvPr>
            <p:cNvSpPr/>
            <p:nvPr/>
          </p:nvSpPr>
          <p:spPr>
            <a:xfrm>
              <a:off x="9247377" y="414072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5E53A3-207C-1244-AFC7-A4E578A26CDD}"/>
                </a:ext>
              </a:extLst>
            </p:cNvPr>
            <p:cNvSpPr txBox="1"/>
            <p:nvPr/>
          </p:nvSpPr>
          <p:spPr>
            <a:xfrm>
              <a:off x="9425245" y="4052135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56D422C-3B78-7D40-9DD8-E3071A1DD224}"/>
                </a:ext>
              </a:extLst>
            </p:cNvPr>
            <p:cNvSpPr/>
            <p:nvPr/>
          </p:nvSpPr>
          <p:spPr>
            <a:xfrm>
              <a:off x="9247377" y="44827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F3FF8E-03F0-994D-B8C9-6B44412DF15F}"/>
                </a:ext>
              </a:extLst>
            </p:cNvPr>
            <p:cNvSpPr txBox="1"/>
            <p:nvPr/>
          </p:nvSpPr>
          <p:spPr>
            <a:xfrm>
              <a:off x="9425245" y="4394178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D72CC63-967C-4646-88B8-03D237784138}"/>
                </a:ext>
              </a:extLst>
            </p:cNvPr>
            <p:cNvSpPr/>
            <p:nvPr/>
          </p:nvSpPr>
          <p:spPr>
            <a:xfrm>
              <a:off x="9252822" y="480855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5A0A138-584E-8B45-9675-A9FF94347F08}"/>
                </a:ext>
              </a:extLst>
            </p:cNvPr>
            <p:cNvSpPr txBox="1"/>
            <p:nvPr/>
          </p:nvSpPr>
          <p:spPr>
            <a:xfrm>
              <a:off x="9430690" y="471996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89BDD1C-7B67-9747-8EC1-6DD685AD0E41}"/>
                </a:ext>
              </a:extLst>
            </p:cNvPr>
            <p:cNvSpPr/>
            <p:nvPr/>
          </p:nvSpPr>
          <p:spPr>
            <a:xfrm>
              <a:off x="9252822" y="514521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A251442-4B0D-144C-BEB3-C9305ECDC641}"/>
                </a:ext>
              </a:extLst>
            </p:cNvPr>
            <p:cNvSpPr txBox="1"/>
            <p:nvPr/>
          </p:nvSpPr>
          <p:spPr>
            <a:xfrm>
              <a:off x="9430690" y="5056626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DEF74AA-5A76-A149-91B4-D55B5FC58B0C}"/>
                </a:ext>
              </a:extLst>
            </p:cNvPr>
            <p:cNvSpPr/>
            <p:nvPr/>
          </p:nvSpPr>
          <p:spPr>
            <a:xfrm>
              <a:off x="11475690" y="241204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8AA220-E28E-174C-A004-BC9F38A0B32D}"/>
                </a:ext>
              </a:extLst>
            </p:cNvPr>
            <p:cNvSpPr txBox="1"/>
            <p:nvPr/>
          </p:nvSpPr>
          <p:spPr>
            <a:xfrm>
              <a:off x="11372872" y="195412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7EE2E69-3BF5-A547-8CB6-2BCF5B369209}"/>
                </a:ext>
              </a:extLst>
            </p:cNvPr>
            <p:cNvSpPr txBox="1"/>
            <p:nvPr/>
          </p:nvSpPr>
          <p:spPr>
            <a:xfrm>
              <a:off x="11653558" y="232345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14F155F-3364-5947-A825-C52F3FA2A70C}"/>
                </a:ext>
              </a:extLst>
            </p:cNvPr>
            <p:cNvSpPr/>
            <p:nvPr/>
          </p:nvSpPr>
          <p:spPr>
            <a:xfrm>
              <a:off x="11475690" y="278137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E2EA12-80C1-2847-A4BF-9BDB852269AE}"/>
                </a:ext>
              </a:extLst>
            </p:cNvPr>
            <p:cNvSpPr txBox="1"/>
            <p:nvPr/>
          </p:nvSpPr>
          <p:spPr>
            <a:xfrm>
              <a:off x="11653558" y="269278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ECE551-B063-FA45-A838-4CE62ED5844B}"/>
                </a:ext>
              </a:extLst>
            </p:cNvPr>
            <p:cNvSpPr/>
            <p:nvPr/>
          </p:nvSpPr>
          <p:spPr>
            <a:xfrm>
              <a:off x="11475690" y="311803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690032-CFB2-2F4C-A7A5-8D593790684B}"/>
                </a:ext>
              </a:extLst>
            </p:cNvPr>
            <p:cNvSpPr txBox="1"/>
            <p:nvPr/>
          </p:nvSpPr>
          <p:spPr>
            <a:xfrm>
              <a:off x="11653558" y="302944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EB8F7DF-2831-7848-B24F-55F2515539F5}"/>
                </a:ext>
              </a:extLst>
            </p:cNvPr>
            <p:cNvSpPr/>
            <p:nvPr/>
          </p:nvSpPr>
          <p:spPr>
            <a:xfrm>
              <a:off x="13663295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8FC3A9-94E8-3C4A-A515-1FDDB77BB9C0}"/>
                </a:ext>
              </a:extLst>
            </p:cNvPr>
            <p:cNvSpPr txBox="1"/>
            <p:nvPr/>
          </p:nvSpPr>
          <p:spPr>
            <a:xfrm>
              <a:off x="13667164" y="198512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ÖDP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A8EAC65-D45C-7247-9FB1-67901F673D98}"/>
                </a:ext>
              </a:extLst>
            </p:cNvPr>
            <p:cNvSpPr/>
            <p:nvPr/>
          </p:nvSpPr>
          <p:spPr>
            <a:xfrm>
              <a:off x="13752813" y="23829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11C4A12-8FAE-BA47-88C9-1228BCC353AF}"/>
                </a:ext>
              </a:extLst>
            </p:cNvPr>
            <p:cNvSpPr/>
            <p:nvPr/>
          </p:nvSpPr>
          <p:spPr>
            <a:xfrm>
              <a:off x="13752813" y="275231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D9EF018-D73C-1C44-83BD-95D3F36D9DF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15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3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">
                <a:extLst>
                  <a:ext uri="{FF2B5EF4-FFF2-40B4-BE49-F238E27FC236}">
                    <a16:creationId xmlns:a16="http://schemas.microsoft.com/office/drawing/2014/main" id="{416B7A7F-EB0D-4BE2-8DB7-4C9538C8ED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7343581"/>
                  </p:ext>
                </p:extLst>
              </p:nvPr>
            </p:nvGraphicFramePr>
            <p:xfrm>
              <a:off x="2032000" y="967676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hart 1">
                <a:extLst>
                  <a:ext uri="{FF2B5EF4-FFF2-40B4-BE49-F238E27FC236}">
                    <a16:creationId xmlns:a16="http://schemas.microsoft.com/office/drawing/2014/main" id="{416B7A7F-EB0D-4BE2-8DB7-4C9538C8ED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967676"/>
                <a:ext cx="4209143" cy="239364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13">
            <a:extLst>
              <a:ext uri="{FF2B5EF4-FFF2-40B4-BE49-F238E27FC236}">
                <a16:creationId xmlns:a16="http://schemas.microsoft.com/office/drawing/2014/main" id="{A61B1F5A-D549-476B-8D38-4F5E378B01CA}"/>
              </a:ext>
            </a:extLst>
          </p:cNvPr>
          <p:cNvSpPr txBox="1"/>
          <p:nvPr/>
        </p:nvSpPr>
        <p:spPr>
          <a:xfrm>
            <a:off x="7495377" y="1121860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BCF3F30-B2FE-44C5-BC50-2267A0EDFCBE}"/>
              </a:ext>
            </a:extLst>
          </p:cNvPr>
          <p:cNvSpPr txBox="1"/>
          <p:nvPr/>
        </p:nvSpPr>
        <p:spPr>
          <a:xfrm>
            <a:off x="7588468" y="1739969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2472822E-14A5-4B0F-8E08-AE969C9FA27F}"/>
              </a:ext>
            </a:extLst>
          </p:cNvPr>
          <p:cNvSpPr/>
          <p:nvPr/>
        </p:nvSpPr>
        <p:spPr>
          <a:xfrm>
            <a:off x="6276176" y="3634433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7FAA5F-DEB5-414A-810F-A19064997338}"/>
              </a:ext>
            </a:extLst>
          </p:cNvPr>
          <p:cNvSpPr txBox="1"/>
          <p:nvPr/>
        </p:nvSpPr>
        <p:spPr>
          <a:xfrm>
            <a:off x="8634428" y="4250081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DEF4176-D1A5-4354-AC75-8197B309760D}"/>
              </a:ext>
            </a:extLst>
          </p:cNvPr>
          <p:cNvSpPr/>
          <p:nvPr/>
        </p:nvSpPr>
        <p:spPr>
          <a:xfrm>
            <a:off x="6276177" y="937646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CD330AF3-01E2-4069-9284-BF1C347F137D}"/>
              </a:ext>
            </a:extLst>
          </p:cNvPr>
          <p:cNvSpPr/>
          <p:nvPr/>
        </p:nvSpPr>
        <p:spPr>
          <a:xfrm>
            <a:off x="2177143" y="937646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E51A4D27-A038-4E8A-BE2C-C5F6DCD9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23" y="1210969"/>
            <a:ext cx="1219200" cy="1651000"/>
          </a:xfrm>
          <a:prstGeom prst="rect">
            <a:avLst/>
          </a:prstGeom>
        </p:spPr>
      </p:pic>
      <p:graphicFrame>
        <p:nvGraphicFramePr>
          <p:cNvPr id="33" name="Chart 5">
            <a:extLst>
              <a:ext uri="{FF2B5EF4-FFF2-40B4-BE49-F238E27FC236}">
                <a16:creationId xmlns:a16="http://schemas.microsoft.com/office/drawing/2014/main" id="{E8AF93B0-85E8-4CD9-ABA7-D30EB2316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434836"/>
              </p:ext>
            </p:extLst>
          </p:nvPr>
        </p:nvGraphicFramePr>
        <p:xfrm>
          <a:off x="2177143" y="3553179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18">
            <a:extLst>
              <a:ext uri="{FF2B5EF4-FFF2-40B4-BE49-F238E27FC236}">
                <a16:creationId xmlns:a16="http://schemas.microsoft.com/office/drawing/2014/main" id="{E9A082AF-D958-45C8-A906-3C296D955937}"/>
              </a:ext>
            </a:extLst>
          </p:cNvPr>
          <p:cNvSpPr/>
          <p:nvPr/>
        </p:nvSpPr>
        <p:spPr>
          <a:xfrm>
            <a:off x="2177143" y="3603184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34AA70FA-F106-4460-888F-5122B2674165}"/>
              </a:ext>
            </a:extLst>
          </p:cNvPr>
          <p:cNvSpPr/>
          <p:nvPr/>
        </p:nvSpPr>
        <p:spPr>
          <a:xfrm rot="5400000">
            <a:off x="1772912" y="1758595"/>
            <a:ext cx="226723" cy="900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2839" y="800218"/>
            <a:ext cx="2065867" cy="666044"/>
          </a:xfrm>
          <a:prstGeom prst="rect">
            <a:avLst/>
          </a:prstGeom>
          <a:solidFill>
            <a:srgbClr val="4C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59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F6A3A15-8B50-4172-A10B-903DA5E0A5E8}"/>
              </a:ext>
            </a:extLst>
          </p:cNvPr>
          <p:cNvSpPr/>
          <p:nvPr/>
        </p:nvSpPr>
        <p:spPr>
          <a:xfrm>
            <a:off x="2065867" y="1466262"/>
            <a:ext cx="2359377" cy="13320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6F51C8C-7B1F-4468-A98D-71C1F34CE5EB}"/>
              </a:ext>
            </a:extLst>
          </p:cNvPr>
          <p:cNvSpPr/>
          <p:nvPr/>
        </p:nvSpPr>
        <p:spPr>
          <a:xfrm>
            <a:off x="2064316" y="1466263"/>
            <a:ext cx="2359377" cy="6660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843AA9-8EBD-45B9-B4BC-EEA95534CFD6}"/>
              </a:ext>
            </a:extLst>
          </p:cNvPr>
          <p:cNvSpPr txBox="1"/>
          <p:nvPr/>
        </p:nvSpPr>
        <p:spPr>
          <a:xfrm>
            <a:off x="2318315" y="1625796"/>
            <a:ext cx="18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2013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70AFD76-9614-4DD1-92DA-DBCD00B8FC3B}"/>
              </a:ext>
            </a:extLst>
          </p:cNvPr>
          <p:cNvSpPr/>
          <p:nvPr/>
        </p:nvSpPr>
        <p:spPr>
          <a:xfrm>
            <a:off x="2064316" y="2119628"/>
            <a:ext cx="2359377" cy="6660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186B66-A1EE-435D-AD8F-5FABC5FF6391}"/>
              </a:ext>
            </a:extLst>
          </p:cNvPr>
          <p:cNvSpPr txBox="1"/>
          <p:nvPr/>
        </p:nvSpPr>
        <p:spPr>
          <a:xfrm>
            <a:off x="2318315" y="2267984"/>
            <a:ext cx="184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9838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2839" y="800218"/>
            <a:ext cx="2065867" cy="666044"/>
          </a:xfrm>
          <a:prstGeom prst="rect">
            <a:avLst/>
          </a:prstGeom>
          <a:solidFill>
            <a:srgbClr val="4C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59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7EF6D8-EF07-4605-8B40-85F0FDBF71E7}"/>
              </a:ext>
            </a:extLst>
          </p:cNvPr>
          <p:cNvSpPr/>
          <p:nvPr/>
        </p:nvSpPr>
        <p:spPr>
          <a:xfrm>
            <a:off x="6818488" y="2381955"/>
            <a:ext cx="2878667" cy="37253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33D6E2-C268-4A75-8B2D-2A053D53D5E3}"/>
              </a:ext>
            </a:extLst>
          </p:cNvPr>
          <p:cNvSpPr/>
          <p:nvPr/>
        </p:nvSpPr>
        <p:spPr>
          <a:xfrm>
            <a:off x="6818489" y="1264356"/>
            <a:ext cx="2878666" cy="485422"/>
          </a:xfrm>
          <a:prstGeom prst="rect">
            <a:avLst/>
          </a:prstGeom>
          <a:solidFill>
            <a:schemeClr val="bg1"/>
          </a:solidFill>
          <a:ln w="19050">
            <a:solidFill>
              <a:srgbClr val="4C6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36CBE63-BDF6-47FB-AAF2-4A1DE4C57713}"/>
              </a:ext>
            </a:extLst>
          </p:cNvPr>
          <p:cNvSpPr/>
          <p:nvPr/>
        </p:nvSpPr>
        <p:spPr>
          <a:xfrm>
            <a:off x="9227862" y="1264356"/>
            <a:ext cx="490036" cy="485422"/>
          </a:xfrm>
          <a:prstGeom prst="rect">
            <a:avLst/>
          </a:prstGeom>
          <a:solidFill>
            <a:schemeClr val="bg1"/>
          </a:solidFill>
          <a:ln w="19050">
            <a:solidFill>
              <a:srgbClr val="4C6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3B717F61-BD98-48EF-A178-50DC4954561B}"/>
              </a:ext>
            </a:extLst>
          </p:cNvPr>
          <p:cNvSpPr/>
          <p:nvPr/>
        </p:nvSpPr>
        <p:spPr>
          <a:xfrm rot="10800000">
            <a:off x="9359519" y="1447209"/>
            <a:ext cx="226723" cy="1197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0CA0D3A-61FF-46C3-B26C-C9B6B3500E07}"/>
              </a:ext>
            </a:extLst>
          </p:cNvPr>
          <p:cNvSpPr/>
          <p:nvPr/>
        </p:nvSpPr>
        <p:spPr>
          <a:xfrm>
            <a:off x="3595510" y="2381955"/>
            <a:ext cx="2878667" cy="37253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AA6F567C-7073-4F01-9124-B2F332A66929}"/>
              </a:ext>
            </a:extLst>
          </p:cNvPr>
          <p:cNvSpPr txBox="1"/>
          <p:nvPr/>
        </p:nvSpPr>
        <p:spPr>
          <a:xfrm>
            <a:off x="3774288" y="2932873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E423D5C3-29D6-4141-B33B-C55B9DA2361C}"/>
              </a:ext>
            </a:extLst>
          </p:cNvPr>
          <p:cNvSpPr txBox="1"/>
          <p:nvPr/>
        </p:nvSpPr>
        <p:spPr>
          <a:xfrm>
            <a:off x="3774288" y="254652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B54D37A2-4029-4870-AEC1-98640AE058F7}"/>
              </a:ext>
            </a:extLst>
          </p:cNvPr>
          <p:cNvSpPr txBox="1"/>
          <p:nvPr/>
        </p:nvSpPr>
        <p:spPr>
          <a:xfrm>
            <a:off x="7067602" y="2926591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FAF0E4D1-956A-4144-BAF6-070994D2A067}"/>
              </a:ext>
            </a:extLst>
          </p:cNvPr>
          <p:cNvSpPr txBox="1"/>
          <p:nvPr/>
        </p:nvSpPr>
        <p:spPr>
          <a:xfrm>
            <a:off x="7067602" y="2540241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F9263C-2BDC-4215-95E6-B76CE204BCA5}"/>
              </a:ext>
            </a:extLst>
          </p:cNvPr>
          <p:cNvSpPr txBox="1"/>
          <p:nvPr/>
        </p:nvSpPr>
        <p:spPr>
          <a:xfrm>
            <a:off x="2077155" y="847621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6804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Breitbild</PresentationFormat>
  <Paragraphs>295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ga87kog</dc:creator>
  <cp:lastModifiedBy>Lena Gregor</cp:lastModifiedBy>
  <cp:revision>134</cp:revision>
  <dcterms:created xsi:type="dcterms:W3CDTF">2019-11-05T15:04:30Z</dcterms:created>
  <dcterms:modified xsi:type="dcterms:W3CDTF">2019-11-09T11:59:30Z</dcterms:modified>
</cp:coreProperties>
</file>