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0" r:id="rId4"/>
    <p:sldId id="265" r:id="rId5"/>
    <p:sldId id="266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9" autoAdjust="0"/>
    <p:restoredTop sz="94660"/>
  </p:normalViewPr>
  <p:slideViewPr>
    <p:cSldViewPr snapToGrid="0">
      <p:cViewPr>
        <p:scale>
          <a:sx n="130" d="100"/>
          <a:sy n="130" d="100"/>
        </p:scale>
        <p:origin x="35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8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46B5-1CC8-47A6-9E31-1FAAE4315D9B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EF78-8F88-424F-AAB5-FCCADD2E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36CB1-B3C4-ED4D-B985-148799430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" y="0"/>
            <a:ext cx="906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A7596B7-3F05-F04E-895C-64FFE95CA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" y="0"/>
            <a:ext cx="9066226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4214D32-DA1C-2D4A-B2A6-9CEA3B229B56}"/>
              </a:ext>
            </a:extLst>
          </p:cNvPr>
          <p:cNvSpPr/>
          <p:nvPr/>
        </p:nvSpPr>
        <p:spPr>
          <a:xfrm>
            <a:off x="38887" y="857249"/>
            <a:ext cx="2526891" cy="250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feld 7">
            <a:extLst>
              <a:ext uri="{FF2B5EF4-FFF2-40B4-BE49-F238E27FC236}">
                <a16:creationId xmlns:a16="http://schemas.microsoft.com/office/drawing/2014/main" id="{33600783-4FDC-FB44-AF54-C79A5ECA4E9B}"/>
              </a:ext>
            </a:extLst>
          </p:cNvPr>
          <p:cNvSpPr txBox="1"/>
          <p:nvPr/>
        </p:nvSpPr>
        <p:spPr>
          <a:xfrm>
            <a:off x="2276483" y="857248"/>
            <a:ext cx="3043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98A59C07-01FE-C746-8F44-22CEEDEB5813}"/>
              </a:ext>
            </a:extLst>
          </p:cNvPr>
          <p:cNvSpPr/>
          <p:nvPr/>
        </p:nvSpPr>
        <p:spPr>
          <a:xfrm>
            <a:off x="3149846" y="2987851"/>
            <a:ext cx="3237305" cy="23484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feld 6">
            <a:extLst>
              <a:ext uri="{FF2B5EF4-FFF2-40B4-BE49-F238E27FC236}">
                <a16:creationId xmlns:a16="http://schemas.microsoft.com/office/drawing/2014/main" id="{C980F878-022B-6D42-B681-780BDE5DD1EB}"/>
              </a:ext>
            </a:extLst>
          </p:cNvPr>
          <p:cNvSpPr txBox="1"/>
          <p:nvPr/>
        </p:nvSpPr>
        <p:spPr>
          <a:xfrm>
            <a:off x="6170666" y="2992895"/>
            <a:ext cx="269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" name="Rechteck 1">
            <a:extLst>
              <a:ext uri="{FF2B5EF4-FFF2-40B4-BE49-F238E27FC236}">
                <a16:creationId xmlns:a16="http://schemas.microsoft.com/office/drawing/2014/main" id="{34145029-927B-C24F-8583-00ED0632AE97}"/>
              </a:ext>
            </a:extLst>
          </p:cNvPr>
          <p:cNvSpPr/>
          <p:nvPr/>
        </p:nvSpPr>
        <p:spPr>
          <a:xfrm>
            <a:off x="3244038" y="-1"/>
            <a:ext cx="5763484" cy="28441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1DFB19DD-EB4A-5E40-BD6C-3F5B44F2322B}"/>
              </a:ext>
            </a:extLst>
          </p:cNvPr>
          <p:cNvSpPr txBox="1"/>
          <p:nvPr/>
        </p:nvSpPr>
        <p:spPr>
          <a:xfrm flipH="1">
            <a:off x="8751343" y="-8885"/>
            <a:ext cx="182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Rechteck 1">
            <a:extLst>
              <a:ext uri="{FF2B5EF4-FFF2-40B4-BE49-F238E27FC236}">
                <a16:creationId xmlns:a16="http://schemas.microsoft.com/office/drawing/2014/main" id="{4157603E-E54B-E146-B9D3-2F67E6C054E7}"/>
              </a:ext>
            </a:extLst>
          </p:cNvPr>
          <p:cNvSpPr/>
          <p:nvPr/>
        </p:nvSpPr>
        <p:spPr>
          <a:xfrm>
            <a:off x="2276483" y="5451588"/>
            <a:ext cx="3652369" cy="14064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feld 2">
            <a:extLst>
              <a:ext uri="{FF2B5EF4-FFF2-40B4-BE49-F238E27FC236}">
                <a16:creationId xmlns:a16="http://schemas.microsoft.com/office/drawing/2014/main" id="{6691E63E-6EC5-9C46-921B-3A526654EFBB}"/>
              </a:ext>
            </a:extLst>
          </p:cNvPr>
          <p:cNvSpPr txBox="1"/>
          <p:nvPr/>
        </p:nvSpPr>
        <p:spPr>
          <a:xfrm flipH="1">
            <a:off x="5677486" y="5451587"/>
            <a:ext cx="182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6794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302E14-676D-C547-A5BC-E000EA285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123"/>
            <a:ext cx="9144000" cy="46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883EC-5A26-9749-A06B-8396BA77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576"/>
            <a:ext cx="9144000" cy="36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1A27B-03A7-C74D-BC6E-6478688CF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863600"/>
            <a:ext cx="3238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6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3A9E1-0CE1-1042-9074-185842EDD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78000"/>
            <a:ext cx="87376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8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36CB1-B3C4-ED4D-B985-148799430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" y="0"/>
            <a:ext cx="906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0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</Words>
  <Application>Microsoft Macintosh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Gregor</dc:creator>
  <cp:lastModifiedBy>ga87kog</cp:lastModifiedBy>
  <cp:revision>18</cp:revision>
  <dcterms:created xsi:type="dcterms:W3CDTF">2019-10-22T15:14:16Z</dcterms:created>
  <dcterms:modified xsi:type="dcterms:W3CDTF">2019-10-27T16:42:10Z</dcterms:modified>
</cp:coreProperties>
</file>