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F7434-412F-4CA1-9C16-B9E4F325E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5C902B-3527-4735-8AF7-45B9BAB48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36A57-CABE-4D66-95E2-4C6EF068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78662-8999-4D2A-8E51-055E63AB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53F003-48E9-4172-874F-A933C58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F03D2-4DD0-4455-B3AB-75E9A80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1E2AC2-4FA9-4D19-A3E7-F81D0D67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7F860-0114-48C3-A7B6-908C6C62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E0CD6-B4E2-4084-8B2B-1BC1AAAC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9413CA-FBA3-447E-9723-05550522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BE8B96-1584-461F-AD61-BEA8C32F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E26504-F564-4DE5-A80A-E77726792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38EAE2-FF9A-433C-8D0B-DD1544F6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D10E6-B6C2-4DCE-B2B1-2AA3C47E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B37F4-10E8-4EAF-B367-FC91E1B4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BBC91D-0B9C-4D1B-A5B7-EA9615D7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CE2EEB-B23C-419B-8AC8-2C16C019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C9AD0A-D1DF-468C-AA58-7D62C3D0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4AAC55-FE99-4615-9FC2-5D2F0AD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EE9BB7-A20C-4C6E-8502-B28915A8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FE55FC-5933-4BE4-A26D-1001F308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337501-1966-4CAE-A744-C1547BBA0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3D250-9357-4142-8CA0-392CF807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3438F-DA01-4129-8CF4-A74B1155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B56CF5-ECF7-4B9F-9764-F05C5B67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3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639B8-B62A-4C8D-8DC2-BDF4F0CF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9EB0B-0ACD-4A97-8039-A7C9D9326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845AA-62F6-439D-BF1C-11F627C65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E04428-7746-4919-8E2F-B5DF2B6C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4922F-309A-4D75-A0FE-4F461A45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E969B-F16D-4151-ADA7-D1B2F22A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CC4C-44E7-4136-B30D-BD5AE60C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18BED-15D6-44E7-B7E0-63F69FCF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9586EB-FDF6-4983-95F5-F8CA1A115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BC35FCC-4E4F-40D0-9AAF-3FDFDE6C9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48263B-9C71-4637-95DD-8C33B11C7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59A585-A203-4FDD-97BF-DFC19DF0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5FC8C1-85E4-4330-A6BD-661FD317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322D12-9571-459C-9FCE-43A16F81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4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C9916-9D13-4138-89AC-B011EEAA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E4FFF-7342-458A-9AE5-EA3B86F7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B94F1F-30BF-4D39-8799-2BC22F0A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08131C-A60B-4CCF-9D15-A9B4AC23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52DF0D-E33F-4EF2-A3DE-BFD3F7A8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588B60C-4AF0-469D-B704-162B4A36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2B25F-45A6-4050-AEF2-07C78B13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5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09F0D-9291-4CDA-828A-4333D7F7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C1E02E-6DB5-4AB7-90E2-9D312630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447C62-8254-4D8B-9D08-C90B84F25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E51598-DC4B-44DC-89E6-1523F5A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94AD0-AC4F-4CD4-A97B-E3942DE2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322597-16F8-46D3-8AFB-0A9B71E0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6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2B16D-9835-43BE-A502-C3CAACA9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4398CD-1F90-44E9-84B1-E5E5761F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7288D9-17D3-43B7-A98D-C6CB94434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CBB172-5C73-4FD7-8F52-3091E65E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EC1E68-5F5D-459E-99DA-646BC22D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BCDE8-0DAB-4EDA-A97B-0B74587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7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2C9206-5597-4439-AF11-65A6C29A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92903-2EC6-4086-8218-6F41D603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1C12F-4526-42F8-8F85-389ACD0C6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946B5-1CC8-47A6-9E31-1FAAE4315D9B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B8BAB6-0DFA-4207-8C81-88139F61E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658A52-B738-4FF3-A73C-0E2682DFF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EF78-8F88-424F-AAB5-FCCADD2EAA8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25AF09-BF5E-4FE1-9833-8931533F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1" y="0"/>
            <a:ext cx="890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4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25AF09-BF5E-4FE1-9833-8931533F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1" y="0"/>
            <a:ext cx="8902137" cy="685800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10282BE5-4C6D-4324-89E1-0787766B8B27}"/>
              </a:ext>
            </a:extLst>
          </p:cNvPr>
          <p:cNvSpPr/>
          <p:nvPr/>
        </p:nvSpPr>
        <p:spPr>
          <a:xfrm>
            <a:off x="4739780" y="302004"/>
            <a:ext cx="5192785" cy="36827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A2F661-461C-4228-A8D2-ED1006A7EBB3}"/>
              </a:ext>
            </a:extLst>
          </p:cNvPr>
          <p:cNvSpPr/>
          <p:nvPr/>
        </p:nvSpPr>
        <p:spPr>
          <a:xfrm>
            <a:off x="5368954" y="4546833"/>
            <a:ext cx="3624044" cy="2207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607AB65-F69C-407E-A569-BA56D69C24EE}"/>
              </a:ext>
            </a:extLst>
          </p:cNvPr>
          <p:cNvSpPr/>
          <p:nvPr/>
        </p:nvSpPr>
        <p:spPr>
          <a:xfrm>
            <a:off x="1451295" y="135622"/>
            <a:ext cx="2885813" cy="22077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4B09F42-C700-492D-A385-E1099C817D11}"/>
              </a:ext>
            </a:extLst>
          </p:cNvPr>
          <p:cNvSpPr txBox="1"/>
          <p:nvPr/>
        </p:nvSpPr>
        <p:spPr>
          <a:xfrm>
            <a:off x="9975358" y="302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CD2DB8-7D07-4108-AD6B-DC3A22060279}"/>
              </a:ext>
            </a:extLst>
          </p:cNvPr>
          <p:cNvSpPr txBox="1"/>
          <p:nvPr/>
        </p:nvSpPr>
        <p:spPr>
          <a:xfrm>
            <a:off x="8992998" y="4615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5CD0174-E069-4F5A-8235-8B0228F11992}"/>
              </a:ext>
            </a:extLst>
          </p:cNvPr>
          <p:cNvSpPr txBox="1"/>
          <p:nvPr/>
        </p:nvSpPr>
        <p:spPr>
          <a:xfrm>
            <a:off x="4378894" y="752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557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2D22565-051F-4DA1-9581-F0FD9963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19062"/>
            <a:ext cx="99536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8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BCE793-B31D-4E3F-A2D4-76DDB04A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29" y="803289"/>
            <a:ext cx="581025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09FFF2C-51EE-4279-9892-4E7605085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68" y="1295480"/>
            <a:ext cx="7269263" cy="45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825AF09-BF5E-4FE1-9833-8931533F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1" y="0"/>
            <a:ext cx="8902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60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Lena Gregor</dc:creator>
  <cp:lastModifiedBy>Lena Gregor</cp:lastModifiedBy>
  <cp:revision>3</cp:revision>
  <dcterms:created xsi:type="dcterms:W3CDTF">2019-10-22T15:14:16Z</dcterms:created>
  <dcterms:modified xsi:type="dcterms:W3CDTF">2019-10-22T15:24:17Z</dcterms:modified>
</cp:coreProperties>
</file>