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87kog" initials="g" lastIdx="2" clrIdx="0">
    <p:extLst>
      <p:ext uri="{19B8F6BF-5375-455C-9EA6-DF929625EA0E}">
        <p15:presenceInfo xmlns:p15="http://schemas.microsoft.com/office/powerpoint/2012/main" userId="S::ga87kog@forstudents.onmicrosoft.com::8ca27655-b512-4cde-ab03-6c4585998b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>
        <p:scale>
          <a:sx n="65" d="100"/>
          <a:sy n="65" d="100"/>
        </p:scale>
        <p:origin x="119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6-7E42-AF9F-0AA107D752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6-7E42-AF9F-0AA107D752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6-7E42-AF9F-0AA107D752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6-7E42-AF9F-0AA107D752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06-7E42-AF9F-0AA107D752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06-7E42-AF9F-0AA107D752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06-7E42-AF9F-0AA107D7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40:57.742" idx="2">
    <p:pos x="10" y="10"/>
    <p:text>Widget System:
Anordnung durch Benutzer festgelegt
Größe frei Wählbar durch Benutzer (Responsive)
Pro Widget kann immer eine Datenquelle(bsp. Wahl 2018), eine Funktion (z.B. Mandatsverteilung) und eine Grobheit/Aggregationsstufe/Funktionsspezifische Optionen ausgewählt werden
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4F9-6748-D642-B000-0A4385C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0355-35D9-4946-BF07-A86F3885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5CE-D531-4F4C-BC83-B302956C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F3D-9D6F-D04D-9819-842F1FC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345D-97BA-9E41-A8B6-D04AF01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71B-5BA2-F844-9801-24873EDB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298E-E5E3-804F-8713-0D9717E0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B6A-2632-654A-ABD7-E70D0E47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68C6-2E7E-5145-9267-98592D9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26B-4429-144F-A9D5-5C02FF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10B46-1CB6-E947-8E1E-5E917584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BEB-605F-3A4E-AA80-6A8800D3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C5DA-32A3-1546-803D-041D8E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B3A-B3A2-994E-A2E5-6E6973A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446D-DE27-FB46-8E6D-64DFB8A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5385-1B4E-754E-B635-A953F16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6418-08D8-4B47-AC57-29685B1A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4CEC-790D-914F-B33B-4919128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175-C904-7747-A94C-56055CAD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094A-A215-8442-9DAD-432DD9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FFD-F8C8-584E-91F9-33F3124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025-C60E-354D-A177-2E0D0D5B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5224-759B-5740-9857-11145C1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589E-2172-2D41-A409-3C0B20C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E45-4876-514B-A73C-39BD735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788-599B-3D4D-8E00-2F8A8B3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487-DA68-AA42-803B-16944592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DCF8-E11D-C94B-98A7-269AA7A7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EBE6-B9A9-2040-8DE2-1289763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2680-BB28-774F-8379-0B88930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AB72-054A-5644-A1F0-F868439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F18F-C0C2-2741-9413-8B04F32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5F7-E674-6745-8619-61DE68A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F438-EBEC-E345-AA6A-4FD06D04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DBC6-3A5F-9C4A-BDB4-EDF83B62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2469-7645-DE47-88D2-A97040AF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34A5-DD78-B44A-8633-B9BD3A0F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41C58-B181-9747-8E37-F04652C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608C-E979-0840-808D-085DC36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B46-1220-084A-9F94-1478E39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08FD-F95D-704D-84EC-081D8DD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3970-0C19-E84C-B4B6-3740186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D5CD-7664-F343-B346-A301D2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E203-2021-1447-A2BE-4609DDD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B949-E64D-294E-884F-E30C8B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8C35-6C22-9F4A-852F-F419383C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764-C4BB-D347-BD65-57FAB5D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451B-E7F5-E74F-8367-7B69C9E9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A2F9-D906-2D47-AE0B-6021BE0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E87-A164-BF48-875C-4EFE83A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CF60-E7E4-634B-8182-A373CB5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535-C101-7441-BC85-1F4F46DD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C3B-C9CF-BC43-A6C0-DD70A56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D5F-0FD9-AA4F-B00A-6D3DEC99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543B-6C34-734F-993A-5F6DED8B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FBCE-2709-394F-AB01-484D3C65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E7B-DDD5-0943-848F-A6C270D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41F9-4A77-9A41-9297-2C53C8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2D84C-8A7F-E246-AD80-BF04F1E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3E52-A425-4D47-A097-7412A0B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FF8B-7CF3-F246-A7D0-829FEA05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DBC-923C-254A-883D-FA022A58E203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AA22-8274-844D-ABC1-3819A62D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D0AE-326D-AC43-B5C4-DBFED12E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2.tiff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401541-075B-9148-A31D-D28D44595126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D9EF018-D73C-1C44-83BD-95D3F36D9DF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984372"/>
                  </p:ext>
                </p:extLst>
              </p:nvPr>
            </p:nvGraphicFramePr>
            <p:xfrm>
              <a:off x="2032000" y="843497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843497"/>
                <a:ext cx="4209143" cy="23936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FC733C-EA59-8843-BFC8-51B6C78C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705163"/>
              </p:ext>
            </p:extLst>
          </p:nvPr>
        </p:nvGraphicFramePr>
        <p:xfrm>
          <a:off x="2177143" y="3429000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3BF7409-2C0D-574F-BE57-7C8B4FE3D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177" y="1342302"/>
            <a:ext cx="1219200" cy="165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F2E27-3C63-994A-9C65-B73BAF057600}"/>
              </a:ext>
            </a:extLst>
          </p:cNvPr>
          <p:cNvSpPr txBox="1"/>
          <p:nvPr/>
        </p:nvSpPr>
        <p:spPr>
          <a:xfrm>
            <a:off x="7495377" y="997681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6703D-C16D-494A-8D65-337B7BD4AF5D}"/>
              </a:ext>
            </a:extLst>
          </p:cNvPr>
          <p:cNvSpPr txBox="1"/>
          <p:nvPr/>
        </p:nvSpPr>
        <p:spPr>
          <a:xfrm>
            <a:off x="7588468" y="1615790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61272-DDAB-FE4C-80A2-C41A34AF77F6}"/>
              </a:ext>
            </a:extLst>
          </p:cNvPr>
          <p:cNvSpPr/>
          <p:nvPr/>
        </p:nvSpPr>
        <p:spPr>
          <a:xfrm>
            <a:off x="6276177" y="813467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43626-3AC0-7F46-B34C-2E9E7699B8F5}"/>
              </a:ext>
            </a:extLst>
          </p:cNvPr>
          <p:cNvSpPr/>
          <p:nvPr/>
        </p:nvSpPr>
        <p:spPr>
          <a:xfrm>
            <a:off x="2177143" y="813467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AC240-053F-504E-8B70-22CCF31BAC83}"/>
              </a:ext>
            </a:extLst>
          </p:cNvPr>
          <p:cNvSpPr/>
          <p:nvPr/>
        </p:nvSpPr>
        <p:spPr>
          <a:xfrm>
            <a:off x="2177143" y="3479005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95EB7-7978-DC44-A0C9-21C67E9B186C}"/>
              </a:ext>
            </a:extLst>
          </p:cNvPr>
          <p:cNvCxnSpPr/>
          <p:nvPr/>
        </p:nvCxnSpPr>
        <p:spPr>
          <a:xfrm flipV="1">
            <a:off x="5697716" y="3000927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C5BC0-B99A-0B4C-92C7-DEBB50EDBA0D}"/>
              </a:ext>
            </a:extLst>
          </p:cNvPr>
          <p:cNvCxnSpPr>
            <a:cxnSpLocks/>
          </p:cNvCxnSpPr>
          <p:nvPr/>
        </p:nvCxnSpPr>
        <p:spPr>
          <a:xfrm flipV="1">
            <a:off x="5815082" y="3099790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114FA-01FC-0945-98DB-1DAE8D2AA71F}"/>
              </a:ext>
            </a:extLst>
          </p:cNvPr>
          <p:cNvCxnSpPr>
            <a:cxnSpLocks/>
          </p:cNvCxnSpPr>
          <p:nvPr/>
        </p:nvCxnSpPr>
        <p:spPr>
          <a:xfrm flipV="1">
            <a:off x="5932448" y="3182005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4B3F8-1860-0A4D-905C-D697EC4F7B30}"/>
              </a:ext>
            </a:extLst>
          </p:cNvPr>
          <p:cNvCxnSpPr/>
          <p:nvPr/>
        </p:nvCxnSpPr>
        <p:spPr>
          <a:xfrm flipV="1">
            <a:off x="5710974" y="6196181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3CBE2-1F41-7B4C-91CC-7C46BA425294}"/>
              </a:ext>
            </a:extLst>
          </p:cNvPr>
          <p:cNvCxnSpPr>
            <a:cxnSpLocks/>
          </p:cNvCxnSpPr>
          <p:nvPr/>
        </p:nvCxnSpPr>
        <p:spPr>
          <a:xfrm flipV="1">
            <a:off x="5828340" y="6295044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E667F9-262F-E341-97E6-15A7D00D6586}"/>
              </a:ext>
            </a:extLst>
          </p:cNvPr>
          <p:cNvCxnSpPr>
            <a:cxnSpLocks/>
          </p:cNvCxnSpPr>
          <p:nvPr/>
        </p:nvCxnSpPr>
        <p:spPr>
          <a:xfrm flipV="1">
            <a:off x="5945706" y="6377259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47BB7-6BC0-514E-9C2B-DA1A5BE65EB5}"/>
              </a:ext>
            </a:extLst>
          </p:cNvPr>
          <p:cNvCxnSpPr/>
          <p:nvPr/>
        </p:nvCxnSpPr>
        <p:spPr>
          <a:xfrm flipV="1">
            <a:off x="11379146" y="3001238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02008-5648-0549-AAAC-DDF9E7A832DC}"/>
              </a:ext>
            </a:extLst>
          </p:cNvPr>
          <p:cNvCxnSpPr>
            <a:cxnSpLocks/>
          </p:cNvCxnSpPr>
          <p:nvPr/>
        </p:nvCxnSpPr>
        <p:spPr>
          <a:xfrm flipV="1">
            <a:off x="11496512" y="3100101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9C304-9F39-7F40-BCFA-47B916C5EEA9}"/>
              </a:ext>
            </a:extLst>
          </p:cNvPr>
          <p:cNvCxnSpPr>
            <a:cxnSpLocks/>
          </p:cNvCxnSpPr>
          <p:nvPr/>
        </p:nvCxnSpPr>
        <p:spPr>
          <a:xfrm flipV="1">
            <a:off x="11613878" y="3182316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7ED-AB95-9D49-8425-248E6EE32B62}"/>
              </a:ext>
            </a:extLst>
          </p:cNvPr>
          <p:cNvSpPr/>
          <p:nvPr/>
        </p:nvSpPr>
        <p:spPr>
          <a:xfrm>
            <a:off x="6276176" y="3510254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CD9C9-30D6-F145-9AA2-CE97024C1108}"/>
              </a:ext>
            </a:extLst>
          </p:cNvPr>
          <p:cNvSpPr txBox="1"/>
          <p:nvPr/>
        </p:nvSpPr>
        <p:spPr>
          <a:xfrm>
            <a:off x="8634428" y="4125902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C949296-5423-5448-9417-617FF6DFD982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ED0F33-1B80-334F-92D0-6B8269088606}"/>
              </a:ext>
            </a:extLst>
          </p:cNvPr>
          <p:cNvSpPr/>
          <p:nvPr/>
        </p:nvSpPr>
        <p:spPr>
          <a:xfrm>
            <a:off x="3862699" y="1126108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Wahlvorgang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C615292-EFA3-854A-A5B8-9F3FDF25B157}"/>
              </a:ext>
            </a:extLst>
          </p:cNvPr>
          <p:cNvSpPr/>
          <p:nvPr/>
        </p:nvSpPr>
        <p:spPr>
          <a:xfrm rot="10800000">
            <a:off x="6373670" y="1280261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528A6F-27FC-D243-834E-FDB7D9614BF4}"/>
              </a:ext>
            </a:extLst>
          </p:cNvPr>
          <p:cNvSpPr/>
          <p:nvPr/>
        </p:nvSpPr>
        <p:spPr>
          <a:xfrm>
            <a:off x="7094483" y="1124607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947F08A-9F11-7749-8BCF-C09DE0F158AF}"/>
              </a:ext>
            </a:extLst>
          </p:cNvPr>
          <p:cNvSpPr/>
          <p:nvPr/>
        </p:nvSpPr>
        <p:spPr>
          <a:xfrm rot="10800000">
            <a:off x="9605454" y="1278760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63C974-3E24-4C4B-AE63-C7BB1B90F6BE}"/>
              </a:ext>
            </a:extLst>
          </p:cNvPr>
          <p:cNvSpPr/>
          <p:nvPr/>
        </p:nvSpPr>
        <p:spPr>
          <a:xfrm>
            <a:off x="4480649" y="2163631"/>
            <a:ext cx="4949371" cy="3723898"/>
          </a:xfrm>
          <a:prstGeom prst="roundRect">
            <a:avLst>
              <a:gd name="adj" fmla="val 4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BCBF5-E61E-DD46-B0A0-CD2E5F1E02E8}"/>
              </a:ext>
            </a:extLst>
          </p:cNvPr>
          <p:cNvSpPr txBox="1"/>
          <p:nvPr/>
        </p:nvSpPr>
        <p:spPr>
          <a:xfrm>
            <a:off x="4858021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D9492-BBBE-0A4A-8F84-7680249C4168}"/>
              </a:ext>
            </a:extLst>
          </p:cNvPr>
          <p:cNvSpPr txBox="1"/>
          <p:nvPr/>
        </p:nvSpPr>
        <p:spPr>
          <a:xfrm>
            <a:off x="4858021" y="2361857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2022D-A678-244A-A4FF-3D7F70CF5B00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955335" y="2163631"/>
            <a:ext cx="0" cy="372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252B63-CA9B-164D-9DE6-453D4655698D}"/>
              </a:ext>
            </a:extLst>
          </p:cNvPr>
          <p:cNvSpPr txBox="1"/>
          <p:nvPr/>
        </p:nvSpPr>
        <p:spPr>
          <a:xfrm>
            <a:off x="7327247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0C5DF-6CAD-954F-AB3F-06389BE639CD}"/>
              </a:ext>
            </a:extLst>
          </p:cNvPr>
          <p:cNvSpPr txBox="1"/>
          <p:nvPr/>
        </p:nvSpPr>
        <p:spPr>
          <a:xfrm>
            <a:off x="7327247" y="2361857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124426-509B-7546-999D-88461A9CDCB7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EBE885-92D2-4D40-BF97-99C86FBAF52E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r>
              <a:rPr lang="en-US" dirty="0"/>
              <a:t> </a:t>
            </a:r>
            <a:r>
              <a:rPr lang="en-US" dirty="0" err="1"/>
              <a:t>freigeben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C4903F-DEF5-884D-B69B-5101739AFC24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</a:t>
            </a:r>
            <a:r>
              <a:rPr lang="en-US" dirty="0" err="1"/>
              <a:t>Eintragen</a:t>
            </a:r>
            <a:r>
              <a:rPr lang="en-US" dirty="0"/>
              <a:t> von </a:t>
            </a:r>
            <a:r>
              <a:rPr lang="en-US" dirty="0" err="1"/>
              <a:t>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638395-A5CB-DF4A-AC2F-913CEB4870AA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  <a:r>
              <a:rPr lang="en-US" dirty="0" err="1"/>
              <a:t>Importieren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BBB52A-F1FA-6E44-9C35-12D144044912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Stimmen</a:t>
            </a:r>
            <a:r>
              <a:rPr lang="en-US" dirty="0"/>
              <a:t> </a:t>
            </a:r>
            <a:r>
              <a:rPr lang="en-US" dirty="0" err="1"/>
              <a:t>Korrigieren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326</Words>
  <Application>Microsoft Macintosh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ga87kog</dc:creator>
  <cp:lastModifiedBy>ga87kog</cp:lastModifiedBy>
  <cp:revision>114</cp:revision>
  <dcterms:created xsi:type="dcterms:W3CDTF">2019-11-05T15:04:30Z</dcterms:created>
  <dcterms:modified xsi:type="dcterms:W3CDTF">2019-11-06T16:46:31Z</dcterms:modified>
</cp:coreProperties>
</file>