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9" r:id="rId3"/>
    <p:sldId id="277" r:id="rId4"/>
    <p:sldId id="272" r:id="rId5"/>
    <p:sldId id="273" r:id="rId6"/>
    <p:sldId id="268" r:id="rId7"/>
    <p:sldId id="270" r:id="rId8"/>
    <p:sldId id="276" r:id="rId9"/>
    <p:sldId id="257" r:id="rId10"/>
    <p:sldId id="258" r:id="rId11"/>
    <p:sldId id="275" r:id="rId12"/>
    <p:sldId id="267" r:id="rId13"/>
    <p:sldId id="261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87kog" initials="g" lastIdx="2" clrIdx="0">
    <p:extLst>
      <p:ext uri="{19B8F6BF-5375-455C-9EA6-DF929625EA0E}">
        <p15:presenceInfo xmlns:p15="http://schemas.microsoft.com/office/powerpoint/2012/main" userId="S::ga87kog@forstudents.onmicrosoft.com::8ca27655-b512-4cde-ab03-6c4585998b3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DA6"/>
    <a:srgbClr val="5994CE"/>
    <a:srgbClr val="AB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Stimmanteil</a:t>
            </a:r>
            <a:r>
              <a:rPr lang="en-US" dirty="0"/>
              <a:t> in </a:t>
            </a:r>
            <a:r>
              <a:rPr lang="en-US" dirty="0" err="1"/>
              <a:t>Prozent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502177976944895"/>
          <c:y val="0.14072303654190715"/>
          <c:w val="0.63240470010900807"/>
          <c:h val="0.7597695221849772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54.598150033144236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3-48CC-ACA6-776CCCE875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33.115451958692312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3-48CC-ACA6-776CCCE875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20.085536923187668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623-48CC-ACA6-776CCCE8753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12.182493960703473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23-48CC-ACA6-776CCCE8753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7.3890560989306504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23-48CC-ACA6-776CCCE8753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4.4816890703380645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623-48CC-ACA6-776CCCE8753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2.7182818284590451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623-48CC-ACA6-776CCCE875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46189919"/>
        <c:axId val="66073232"/>
      </c:barChart>
      <c:catAx>
        <c:axId val="21461899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73232"/>
        <c:crosses val="autoZero"/>
        <c:auto val="1"/>
        <c:lblAlgn val="ctr"/>
        <c:lblOffset val="100"/>
        <c:noMultiLvlLbl val="0"/>
      </c:catAx>
      <c:valAx>
        <c:axId val="6607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189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Stimmanteil</a:t>
            </a:r>
            <a:r>
              <a:rPr lang="en-US" dirty="0"/>
              <a:t> in </a:t>
            </a:r>
            <a:r>
              <a:rPr lang="en-US" dirty="0" err="1"/>
              <a:t>Prozent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502177976944895"/>
          <c:y val="0.14072303654190715"/>
          <c:w val="0.63240470010900807"/>
          <c:h val="0.7597695221849772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54.598150033144236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06-7E42-AF9F-0AA107D752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33.115451958692312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06-7E42-AF9F-0AA107D752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20.085536923187668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06-7E42-AF9F-0AA107D7528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12.182493960703473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A06-7E42-AF9F-0AA107D7528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7.3890560989306504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06-7E42-AF9F-0AA107D7528A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4.4816890703380645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A06-7E42-AF9F-0AA107D7528A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13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2.7182818284590451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A06-7E42-AF9F-0AA107D752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46189919"/>
        <c:axId val="66073232"/>
      </c:barChart>
      <c:catAx>
        <c:axId val="21461899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73232"/>
        <c:crosses val="autoZero"/>
        <c:auto val="1"/>
        <c:lblAlgn val="ctr"/>
        <c:lblOffset val="100"/>
        <c:noMultiLvlLbl val="0"/>
      </c:catAx>
      <c:valAx>
        <c:axId val="6607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6189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7">Leaf 8</cx:pt>
          <cx:pt idx="9">Leaf 10</cx:pt>
          <cx:pt idx="10">Leaf 11</cx:pt>
          <cx:pt idx="11">Leaf 12</cx:pt>
          <cx:pt idx="12">Leaf 13</cx:pt>
          <cx:pt idx="13">Leaf 14</cx:pt>
          <cx:pt idx="14">Leaf 15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Leaf 6</cx:pt>
          <cx:pt idx="6">Leaf 7</cx:pt>
          <cx:pt idx="7">Stem 3</cx:pt>
          <cx:pt idx="8">Leaf 9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Leaf 16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14</cx:pt>
          <cx:pt idx="7">25</cx:pt>
          <cx:pt idx="8">16</cx:pt>
          <cx:pt idx="9">24</cx:pt>
          <cx:pt idx="10">89</cx:pt>
          <cx:pt idx="11">16</cx:pt>
          <cx:pt idx="12">19</cx:pt>
          <cx:pt idx="13">86</cx:pt>
          <cx:pt idx="14">23</cx:pt>
          <cx:pt idx="15">21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GB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Sitzverteilung</a:t>
            </a:r>
            <a:endParaRPr lang="en-GB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rich>
      </cx:tx>
    </cx:title>
    <cx:plotArea>
      <cx:plotAreaRegion>
        <cx:series layoutId="sunburst" uniqueId="{22844639-A3F1-E54E-9FF0-2409648EC3AD}">
          <cx:tx>
            <cx:txData>
              <cx:f>Sheet1!$D$1</cx:f>
              <cx:v>Series1</cx:v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7">Leaf 8</cx:pt>
          <cx:pt idx="9">Leaf 10</cx:pt>
          <cx:pt idx="10">Leaf 11</cx:pt>
          <cx:pt idx="11">Leaf 12</cx:pt>
          <cx:pt idx="12">Leaf 13</cx:pt>
          <cx:pt idx="13">Leaf 14</cx:pt>
          <cx:pt idx="14">Leaf 15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Leaf 6</cx:pt>
          <cx:pt idx="6">Leaf 7</cx:pt>
          <cx:pt idx="7">Stem 3</cx:pt>
          <cx:pt idx="8">Leaf 9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Leaf 16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14</cx:pt>
          <cx:pt idx="7">25</cx:pt>
          <cx:pt idx="8">16</cx:pt>
          <cx:pt idx="9">24</cx:pt>
          <cx:pt idx="10">89</cx:pt>
          <cx:pt idx="11">16</cx:pt>
          <cx:pt idx="12">19</cx:pt>
          <cx:pt idx="13">86</cx:pt>
          <cx:pt idx="14">23</cx:pt>
          <cx:pt idx="15">21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GB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Sitzverteilung</a:t>
            </a:r>
            <a:endParaRPr lang="en-GB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rich>
      </cx:tx>
    </cx:title>
    <cx:plotArea>
      <cx:plotAreaRegion>
        <cx:series layoutId="sunburst" uniqueId="{22844639-A3F1-E54E-9FF0-2409648EC3AD}">
          <cx:tx>
            <cx:txData>
              <cx:f>Sheet1!$D$1</cx:f>
              <cx:v>Series1</cx:v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06T17:40:57.742" idx="2">
    <p:pos x="10" y="10"/>
    <p:text>Widget System:
Anordnung durch Benutzer festgelegt
Größe frei Wählbar durch Benutzer (Responsive)
Pro Widget kann immer eine Datenquelle(bsp. Wahl 2018), eine Funktion (z.B. Mandatsverteilung) und eine Grobheit/Aggregationsstufe/Funktionsspezifische Optionen ausgewählt werden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EA4F9-6748-D642-B000-0A4385C7F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20355-35D9-4946-BF07-A86F3885A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A5CE-D531-4F4C-BC83-B302956C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AF3D-9D6F-D04D-9819-842F1FC1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9345D-97BA-9E41-A8B6-D04AF017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8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D71B-5BA2-F844-9801-24873EDB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C298E-E5E3-804F-8713-0D9717E08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4FB6A-2632-654A-ABD7-E70D0E47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68C6-2E7E-5145-9267-98592D9E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7E26B-4429-144F-A9D5-5C02FF2A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F10B46-1CB6-E947-8E1E-5E9175844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E2BEB-605F-3A4E-AA80-6A8800D3A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5C5DA-32A3-1546-803D-041D8E34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4B3A-B3A2-994E-A2E5-6E6973A9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1446D-DE27-FB46-8E6D-64DFB8AC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0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5385-1B4E-754E-B635-A953F164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6418-08D8-4B47-AC57-29685B1AE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34CEC-790D-914F-B33B-49191289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5F175-C904-7747-A94C-56055CAD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B094A-A215-8442-9DAD-432DD925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1FFD-F8C8-584E-91F9-33F3124A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17025-C60E-354D-A177-2E0D0D5BE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E5224-759B-5740-9857-11145C12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8589E-2172-2D41-A409-3C0B20C7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B1E45-4876-514B-A73C-39BD735D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5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B788-599B-3D4D-8E00-2F8A8B34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F487-DA68-AA42-803B-16944592A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FDCF8-E11D-C94B-98A7-269AA7A7A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7EBE6-B9A9-2040-8DE2-12897633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82680-BB28-774F-8379-0B889303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AB72-054A-5644-A1F0-F868439E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6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F18F-C0C2-2741-9413-8B04F3221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B35F7-E674-6745-8619-61DE68A1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AF438-EBEC-E345-AA6A-4FD06D047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8DBC6-3A5F-9C4A-BDB4-EDF83B623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2469-7645-DE47-88D2-A97040AFD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C34A5-DD78-B44A-8633-B9BD3A0F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41C58-B181-9747-8E37-F04652C9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3608C-E979-0840-808D-085DC361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EB46-1220-084A-9F94-1478E39E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108FD-F95D-704D-84EC-081D8DD5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63970-0C19-E84C-B4B6-3740186E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FD5CD-7664-F343-B346-A301D208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3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9E203-2021-1447-A2BE-4609DDDE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5B949-E64D-294E-884F-E30C8B13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18C35-6C22-9F4A-852F-F419383C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8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8764-C4BB-D347-BD65-57FAB5DC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0451B-E7F5-E74F-8367-7B69C9E9D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8A2F9-D906-2D47-AE0B-6021BE0CA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DEE87-A164-BF48-875C-4EFE83A8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ACF60-E7E4-634B-8182-A373CB54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80535-C101-7441-BC85-1F4F46DD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CC3B-C9CF-BC43-A6C0-DD70A569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18D5F-0FD9-AA4F-B00A-6D3DEC996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8543B-6C34-734F-993A-5F6DED8B6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FFBCE-2709-394F-AB01-484D3C65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EDBC-923C-254A-883D-FA022A58E203}" type="datetimeFigureOut">
              <a:rPr lang="en-US" smtClean="0"/>
              <a:t>1/25/20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1AE7B-DDD5-0943-848F-A6C270DC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A41F9-4A77-9A41-9297-2C53C8C9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3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32D84C-8A7F-E246-AD80-BF04F1E8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13E52-A425-4D47-A097-7412A0BF9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2FF8B-7CF3-F246-A7D0-829FEA05D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2EDBC-923C-254A-883D-FA022A58E203}" type="datetimeFigureOut">
              <a:rPr lang="en-US" smtClean="0"/>
              <a:t>1/25/20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AAA22-8274-844D-ABC1-3819A62D9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1D0AE-326D-AC43-B5C4-DBFED12E4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D40EB-1EA7-924B-9978-146DAEDE2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5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1.tiff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FE65AFF2-CE46-42A6-84F3-E56E61E85C74}"/>
              </a:ext>
            </a:extLst>
          </p:cNvPr>
          <p:cNvSpPr/>
          <p:nvPr/>
        </p:nvSpPr>
        <p:spPr>
          <a:xfrm>
            <a:off x="0" y="1"/>
            <a:ext cx="2065867" cy="6858000"/>
          </a:xfrm>
          <a:prstGeom prst="rect">
            <a:avLst/>
          </a:prstGeom>
          <a:solidFill>
            <a:schemeClr val="accent1">
              <a:lumMod val="75000"/>
              <a:alpha val="8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57C8FDC-4955-484B-8C08-222AA7AB187E}"/>
              </a:ext>
            </a:extLst>
          </p:cNvPr>
          <p:cNvSpPr/>
          <p:nvPr/>
        </p:nvSpPr>
        <p:spPr>
          <a:xfrm>
            <a:off x="0" y="800218"/>
            <a:ext cx="2065867" cy="666044"/>
          </a:xfrm>
          <a:prstGeom prst="rect">
            <a:avLst/>
          </a:prstGeom>
          <a:solidFill>
            <a:schemeClr val="accent5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✘</a:t>
            </a:r>
            <a:r>
              <a:rPr lang="de-DE" dirty="0"/>
              <a:t>  Wählen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1E8487-C18F-49F8-9057-FE3F4282F717}"/>
              </a:ext>
            </a:extLst>
          </p:cNvPr>
          <p:cNvSpPr/>
          <p:nvPr/>
        </p:nvSpPr>
        <p:spPr>
          <a:xfrm>
            <a:off x="0" y="-1"/>
            <a:ext cx="12192000" cy="800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4750C0-137D-4107-9A2D-5E9138B560FA}"/>
              </a:ext>
            </a:extLst>
          </p:cNvPr>
          <p:cNvSpPr txBox="1"/>
          <p:nvPr/>
        </p:nvSpPr>
        <p:spPr>
          <a:xfrm>
            <a:off x="8338457" y="0"/>
            <a:ext cx="373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E-Voting-System</a:t>
            </a:r>
          </a:p>
          <a:p>
            <a:pPr algn="r"/>
            <a:r>
              <a:rPr lang="de-DE" dirty="0">
                <a:solidFill>
                  <a:schemeClr val="bg1"/>
                </a:solidFill>
              </a:rPr>
              <a:t>Bayerische Landtagswahlen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7161359-F9EA-43C6-AE13-83B4F83CEC1E}"/>
              </a:ext>
            </a:extLst>
          </p:cNvPr>
          <p:cNvSpPr/>
          <p:nvPr/>
        </p:nvSpPr>
        <p:spPr>
          <a:xfrm>
            <a:off x="-11288" y="1466263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de-DE" dirty="0"/>
              <a:t>🔐 Wahlhelfer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6008A15-C150-4975-A828-C9A430C1390B}"/>
              </a:ext>
            </a:extLst>
          </p:cNvPr>
          <p:cNvSpPr/>
          <p:nvPr/>
        </p:nvSpPr>
        <p:spPr>
          <a:xfrm>
            <a:off x="-11287" y="2132307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🔐 </a:t>
            </a:r>
            <a:r>
              <a:rPr lang="de-DE" dirty="0"/>
              <a:t>Wahlleiter</a:t>
            </a:r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E7447423-DEAB-43F6-81C0-9887470F89CA}"/>
              </a:ext>
            </a:extLst>
          </p:cNvPr>
          <p:cNvSpPr/>
          <p:nvPr/>
        </p:nvSpPr>
        <p:spPr>
          <a:xfrm>
            <a:off x="5270937" y="2603937"/>
            <a:ext cx="1650126" cy="1650125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075AE662-3473-494D-8306-435188BDDE6D}"/>
              </a:ext>
            </a:extLst>
          </p:cNvPr>
          <p:cNvSpPr txBox="1"/>
          <p:nvPr/>
        </p:nvSpPr>
        <p:spPr>
          <a:xfrm>
            <a:off x="5521165" y="3105833"/>
            <a:ext cx="11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Warte</a:t>
            </a:r>
            <a:r>
              <a:rPr lang="en-US" dirty="0"/>
              <a:t> auf </a:t>
            </a:r>
            <a:r>
              <a:rPr lang="en-US" dirty="0" err="1"/>
              <a:t>Freigabe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18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50000">
                                          <p:cBhvr>
                                            <p:cTn id="6" dur="5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5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0D8AF-E513-9D43-9B1F-F779287F428E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04020CA9-E067-774C-9D6F-321FE2BC6E4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97984372"/>
                  </p:ext>
                </p:extLst>
              </p:nvPr>
            </p:nvGraphicFramePr>
            <p:xfrm>
              <a:off x="2032000" y="843497"/>
              <a:ext cx="4209143" cy="23936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04020CA9-E067-774C-9D6F-321FE2BC6E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843497"/>
                <a:ext cx="4209143" cy="2393646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CFC733C-EA59-8843-BFC8-51B6C78CBC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6705163"/>
              </p:ext>
            </p:extLst>
          </p:nvPr>
        </p:nvGraphicFramePr>
        <p:xfrm>
          <a:off x="2177143" y="3429000"/>
          <a:ext cx="4064000" cy="3025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53BF7409-2C0D-574F-BE57-7C8B4FE3D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177" y="1342302"/>
            <a:ext cx="1219200" cy="1651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5F2E27-3C63-994A-9C65-B73BAF057600}"/>
              </a:ext>
            </a:extLst>
          </p:cNvPr>
          <p:cNvSpPr txBox="1"/>
          <p:nvPr/>
        </p:nvSpPr>
        <p:spPr>
          <a:xfrm>
            <a:off x="7495377" y="997681"/>
            <a:ext cx="296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Mandatgewinner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 Augsburg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06703D-C16D-494A-8D65-337B7BD4AF5D}"/>
              </a:ext>
            </a:extLst>
          </p:cNvPr>
          <p:cNvSpPr txBox="1"/>
          <p:nvPr/>
        </p:nvSpPr>
        <p:spPr>
          <a:xfrm>
            <a:off x="7588468" y="1615790"/>
            <a:ext cx="3651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Donald Duck</a:t>
            </a:r>
          </a:p>
          <a:p>
            <a:r>
              <a:rPr lang="en-US" dirty="0"/>
              <a:t>85 Jahre</a:t>
            </a:r>
          </a:p>
          <a:p>
            <a:r>
              <a:rPr lang="en-US" dirty="0"/>
              <a:t>Quack-</a:t>
            </a:r>
            <a:r>
              <a:rPr lang="en-US" dirty="0" err="1"/>
              <a:t>Partei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donald</a:t>
            </a:r>
            <a:r>
              <a:rPr lang="en-US" dirty="0"/>
              <a:t>-duck-for-</a:t>
            </a:r>
            <a:r>
              <a:rPr lang="en-US" dirty="0" err="1"/>
              <a:t>president.de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761272-DDAB-FE4C-80A2-C41A34AF77F6}"/>
              </a:ext>
            </a:extLst>
          </p:cNvPr>
          <p:cNvSpPr/>
          <p:nvPr/>
        </p:nvSpPr>
        <p:spPr>
          <a:xfrm>
            <a:off x="6276177" y="813467"/>
            <a:ext cx="5465880" cy="249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843626-3AC0-7F46-B34C-2E9E7699B8F5}"/>
              </a:ext>
            </a:extLst>
          </p:cNvPr>
          <p:cNvSpPr/>
          <p:nvPr/>
        </p:nvSpPr>
        <p:spPr>
          <a:xfrm>
            <a:off x="2177143" y="813467"/>
            <a:ext cx="3918857" cy="249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FAC240-053F-504E-8B70-22CCF31BAC83}"/>
              </a:ext>
            </a:extLst>
          </p:cNvPr>
          <p:cNvSpPr/>
          <p:nvPr/>
        </p:nvSpPr>
        <p:spPr>
          <a:xfrm>
            <a:off x="2177143" y="3479005"/>
            <a:ext cx="3918857" cy="302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EE95EB7-7978-DC44-A0C9-21C67E9B186C}"/>
              </a:ext>
            </a:extLst>
          </p:cNvPr>
          <p:cNvCxnSpPr/>
          <p:nvPr/>
        </p:nvCxnSpPr>
        <p:spPr>
          <a:xfrm flipV="1">
            <a:off x="5697716" y="3000927"/>
            <a:ext cx="325582" cy="243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E3C5BC0-B99A-0B4C-92C7-DEBB50EDBA0D}"/>
              </a:ext>
            </a:extLst>
          </p:cNvPr>
          <p:cNvCxnSpPr>
            <a:cxnSpLocks/>
          </p:cNvCxnSpPr>
          <p:nvPr/>
        </p:nvCxnSpPr>
        <p:spPr>
          <a:xfrm flipV="1">
            <a:off x="5815082" y="3099790"/>
            <a:ext cx="208216" cy="152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B114FA-01FC-0945-98DB-1DAE8D2AA71F}"/>
              </a:ext>
            </a:extLst>
          </p:cNvPr>
          <p:cNvCxnSpPr>
            <a:cxnSpLocks/>
          </p:cNvCxnSpPr>
          <p:nvPr/>
        </p:nvCxnSpPr>
        <p:spPr>
          <a:xfrm flipV="1">
            <a:off x="5932448" y="3182005"/>
            <a:ext cx="90850" cy="70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24B3F8-1860-0A4D-905C-D697EC4F7B30}"/>
              </a:ext>
            </a:extLst>
          </p:cNvPr>
          <p:cNvCxnSpPr/>
          <p:nvPr/>
        </p:nvCxnSpPr>
        <p:spPr>
          <a:xfrm flipV="1">
            <a:off x="5710974" y="6196181"/>
            <a:ext cx="325582" cy="243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43CBE2-1F41-7B4C-91CC-7C46BA425294}"/>
              </a:ext>
            </a:extLst>
          </p:cNvPr>
          <p:cNvCxnSpPr>
            <a:cxnSpLocks/>
          </p:cNvCxnSpPr>
          <p:nvPr/>
        </p:nvCxnSpPr>
        <p:spPr>
          <a:xfrm flipV="1">
            <a:off x="5828340" y="6295044"/>
            <a:ext cx="208216" cy="152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E667F9-262F-E341-97E6-15A7D00D6586}"/>
              </a:ext>
            </a:extLst>
          </p:cNvPr>
          <p:cNvCxnSpPr>
            <a:cxnSpLocks/>
          </p:cNvCxnSpPr>
          <p:nvPr/>
        </p:nvCxnSpPr>
        <p:spPr>
          <a:xfrm flipV="1">
            <a:off x="5945706" y="6377259"/>
            <a:ext cx="90850" cy="70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F47BB7-6BC0-514E-9C2B-DA1A5BE65EB5}"/>
              </a:ext>
            </a:extLst>
          </p:cNvPr>
          <p:cNvCxnSpPr/>
          <p:nvPr/>
        </p:nvCxnSpPr>
        <p:spPr>
          <a:xfrm flipV="1">
            <a:off x="11379146" y="3001238"/>
            <a:ext cx="325582" cy="243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C02008-5648-0549-AAAC-DDF9E7A832DC}"/>
              </a:ext>
            </a:extLst>
          </p:cNvPr>
          <p:cNvCxnSpPr>
            <a:cxnSpLocks/>
          </p:cNvCxnSpPr>
          <p:nvPr/>
        </p:nvCxnSpPr>
        <p:spPr>
          <a:xfrm flipV="1">
            <a:off x="11496512" y="3100101"/>
            <a:ext cx="208216" cy="152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E9C304-9F39-7F40-BCFA-47B916C5EEA9}"/>
              </a:ext>
            </a:extLst>
          </p:cNvPr>
          <p:cNvCxnSpPr>
            <a:cxnSpLocks/>
          </p:cNvCxnSpPr>
          <p:nvPr/>
        </p:nvCxnSpPr>
        <p:spPr>
          <a:xfrm flipV="1">
            <a:off x="11613878" y="3182316"/>
            <a:ext cx="90850" cy="70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45C37ED-AB95-9D49-8425-248E6EE32B62}"/>
              </a:ext>
            </a:extLst>
          </p:cNvPr>
          <p:cNvSpPr/>
          <p:nvPr/>
        </p:nvSpPr>
        <p:spPr>
          <a:xfrm>
            <a:off x="6276176" y="3510254"/>
            <a:ext cx="5428551" cy="299377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0CD9C9-30D6-F145-9AA2-CE97024C1108}"/>
              </a:ext>
            </a:extLst>
          </p:cNvPr>
          <p:cNvSpPr txBox="1"/>
          <p:nvPr/>
        </p:nvSpPr>
        <p:spPr>
          <a:xfrm>
            <a:off x="8634428" y="4125902"/>
            <a:ext cx="685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C949296-5423-5448-9417-617FF6DFD982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9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3043D3-F1E2-1347-BB05-D6DD9324046D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4E4920-746E-A447-BE15-CA536358F055}"/>
              </a:ext>
            </a:extLst>
          </p:cNvPr>
          <p:cNvSpPr/>
          <p:nvPr/>
        </p:nvSpPr>
        <p:spPr>
          <a:xfrm>
            <a:off x="5270937" y="2603937"/>
            <a:ext cx="1650126" cy="1650125"/>
          </a:xfrm>
          <a:prstGeom prst="ellipse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78CD4-7B55-B14C-AF1C-3B99C93131C8}"/>
              </a:ext>
            </a:extLst>
          </p:cNvPr>
          <p:cNvSpPr txBox="1"/>
          <p:nvPr/>
        </p:nvSpPr>
        <p:spPr>
          <a:xfrm>
            <a:off x="5521165" y="3105833"/>
            <a:ext cx="11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Warte</a:t>
            </a:r>
            <a:r>
              <a:rPr lang="en-US" dirty="0"/>
              <a:t> auf </a:t>
            </a:r>
            <a:r>
              <a:rPr lang="en-US" dirty="0" err="1"/>
              <a:t>Freigabe</a:t>
            </a:r>
            <a:r>
              <a:rPr lang="en-US" dirty="0"/>
              <a:t>…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C23697-96CF-BD43-AFDC-856F6FC27EF5}"/>
              </a:ext>
            </a:extLst>
          </p:cNvPr>
          <p:cNvSpPr/>
          <p:nvPr/>
        </p:nvSpPr>
        <p:spPr>
          <a:xfrm>
            <a:off x="2988850" y="251520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CAF51-4583-E445-8F9D-4ABABBAB06DD}"/>
              </a:ext>
            </a:extLst>
          </p:cNvPr>
          <p:cNvSpPr txBox="1"/>
          <p:nvPr/>
        </p:nvSpPr>
        <p:spPr>
          <a:xfrm>
            <a:off x="2886032" y="207053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B0A14A-7D3D-B240-B954-DCC05438F0ED}"/>
              </a:ext>
            </a:extLst>
          </p:cNvPr>
          <p:cNvSpPr txBox="1"/>
          <p:nvPr/>
        </p:nvSpPr>
        <p:spPr>
          <a:xfrm>
            <a:off x="3166718" y="2426619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Andrea </a:t>
            </a:r>
            <a:r>
              <a:rPr lang="en-US" dirty="0" err="1"/>
              <a:t>Gipp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66E485-BCD8-7945-B9F8-90A04AD5C85F}"/>
              </a:ext>
            </a:extLst>
          </p:cNvPr>
          <p:cNvSpPr/>
          <p:nvPr/>
        </p:nvSpPr>
        <p:spPr>
          <a:xfrm>
            <a:off x="2886032" y="207053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AC7908-797A-9A4A-B38B-75815BB81CDE}"/>
              </a:ext>
            </a:extLst>
          </p:cNvPr>
          <p:cNvSpPr/>
          <p:nvPr/>
        </p:nvSpPr>
        <p:spPr>
          <a:xfrm>
            <a:off x="5123526" y="252183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B89546-B3E0-D141-985D-F6D88D2903F4}"/>
              </a:ext>
            </a:extLst>
          </p:cNvPr>
          <p:cNvSpPr txBox="1"/>
          <p:nvPr/>
        </p:nvSpPr>
        <p:spPr>
          <a:xfrm>
            <a:off x="5020708" y="207716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Grüne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16F5C-3F89-794E-83D2-12E617DDE89F}"/>
              </a:ext>
            </a:extLst>
          </p:cNvPr>
          <p:cNvSpPr txBox="1"/>
          <p:nvPr/>
        </p:nvSpPr>
        <p:spPr>
          <a:xfrm>
            <a:off x="5301394" y="243324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Bambi Baum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E93C86-7EE5-A04D-A594-FF7C3BD637AC}"/>
              </a:ext>
            </a:extLst>
          </p:cNvPr>
          <p:cNvSpPr/>
          <p:nvPr/>
        </p:nvSpPr>
        <p:spPr>
          <a:xfrm>
            <a:off x="5020708" y="207716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6FB1B6-4506-E54D-AC56-10C9E6CE6F0B}"/>
              </a:ext>
            </a:extLst>
          </p:cNvPr>
          <p:cNvSpPr/>
          <p:nvPr/>
        </p:nvSpPr>
        <p:spPr>
          <a:xfrm>
            <a:off x="2988850" y="3499081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5F7D1F-CC1F-124D-B4EA-9237329E00A9}"/>
              </a:ext>
            </a:extLst>
          </p:cNvPr>
          <p:cNvSpPr txBox="1"/>
          <p:nvPr/>
        </p:nvSpPr>
        <p:spPr>
          <a:xfrm>
            <a:off x="2886032" y="3054413"/>
            <a:ext cx="140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Freie</a:t>
            </a:r>
            <a:r>
              <a:rPr lang="en-US" b="1" dirty="0"/>
              <a:t> </a:t>
            </a:r>
            <a:r>
              <a:rPr lang="en-US" b="1" dirty="0" err="1"/>
              <a:t>Wähler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B08B9-4E0F-CD4A-AD3B-ABE1FA6D3F1A}"/>
              </a:ext>
            </a:extLst>
          </p:cNvPr>
          <p:cNvSpPr txBox="1"/>
          <p:nvPr/>
        </p:nvSpPr>
        <p:spPr>
          <a:xfrm>
            <a:off x="3166718" y="3410493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Tom </a:t>
            </a:r>
            <a:r>
              <a:rPr lang="en-US" dirty="0" err="1"/>
              <a:t>Girtner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2EA69-9091-C845-A061-951BD856AA78}"/>
              </a:ext>
            </a:extLst>
          </p:cNvPr>
          <p:cNvSpPr/>
          <p:nvPr/>
        </p:nvSpPr>
        <p:spPr>
          <a:xfrm>
            <a:off x="2886032" y="3054413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B97810-8B50-A145-8FD1-A1B883CED282}"/>
              </a:ext>
            </a:extLst>
          </p:cNvPr>
          <p:cNvSpPr/>
          <p:nvPr/>
        </p:nvSpPr>
        <p:spPr>
          <a:xfrm>
            <a:off x="5123526" y="350570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28385D-4BAB-D442-85AF-64254BE5E7C1}"/>
              </a:ext>
            </a:extLst>
          </p:cNvPr>
          <p:cNvSpPr txBox="1"/>
          <p:nvPr/>
        </p:nvSpPr>
        <p:spPr>
          <a:xfrm>
            <a:off x="5020708" y="3061039"/>
            <a:ext cx="15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Familienpartei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4B9DE4-3069-8042-B0E8-84197CBF9971}"/>
              </a:ext>
            </a:extLst>
          </p:cNvPr>
          <p:cNvSpPr txBox="1"/>
          <p:nvPr/>
        </p:nvSpPr>
        <p:spPr>
          <a:xfrm>
            <a:off x="5301394" y="341711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Ti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5314F3-BAF8-9840-B4BB-9BACF430EAFC}"/>
              </a:ext>
            </a:extLst>
          </p:cNvPr>
          <p:cNvSpPr/>
          <p:nvPr/>
        </p:nvSpPr>
        <p:spPr>
          <a:xfrm>
            <a:off x="5020708" y="306103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12EF2B-1645-5E4C-8DD1-B78419B07D4E}"/>
              </a:ext>
            </a:extLst>
          </p:cNvPr>
          <p:cNvSpPr/>
          <p:nvPr/>
        </p:nvSpPr>
        <p:spPr>
          <a:xfrm>
            <a:off x="7258202" y="252183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38FCFB-38CB-7D4F-B454-E2300B23303B}"/>
              </a:ext>
            </a:extLst>
          </p:cNvPr>
          <p:cNvSpPr txBox="1"/>
          <p:nvPr/>
        </p:nvSpPr>
        <p:spPr>
          <a:xfrm>
            <a:off x="7155384" y="20771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FDP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ABE79-330B-124D-A3E9-3D4DFE182B06}"/>
              </a:ext>
            </a:extLst>
          </p:cNvPr>
          <p:cNvSpPr txBox="1"/>
          <p:nvPr/>
        </p:nvSpPr>
        <p:spPr>
          <a:xfrm>
            <a:off x="7436070" y="2433245"/>
            <a:ext cx="11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Kapi </a:t>
            </a:r>
            <a:r>
              <a:rPr lang="en-US" dirty="0" err="1"/>
              <a:t>Talist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0D9D91-A286-5140-B854-BAA8255985FF}"/>
              </a:ext>
            </a:extLst>
          </p:cNvPr>
          <p:cNvSpPr/>
          <p:nvPr/>
        </p:nvSpPr>
        <p:spPr>
          <a:xfrm>
            <a:off x="7155384" y="207716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07BAAC-95BF-1D45-985F-CDDCE64B3BAA}"/>
              </a:ext>
            </a:extLst>
          </p:cNvPr>
          <p:cNvSpPr/>
          <p:nvPr/>
        </p:nvSpPr>
        <p:spPr>
          <a:xfrm>
            <a:off x="9392878" y="2528459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E25882-90B1-5B4C-90FE-043A2DF5E777}"/>
              </a:ext>
            </a:extLst>
          </p:cNvPr>
          <p:cNvSpPr txBox="1"/>
          <p:nvPr/>
        </p:nvSpPr>
        <p:spPr>
          <a:xfrm>
            <a:off x="9290060" y="2083791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</a:t>
            </a:r>
            <a:r>
              <a:rPr lang="en-US" b="1" dirty="0" err="1"/>
              <a:t>Linke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8F986-881F-7C40-B89C-01C1168F9621}"/>
              </a:ext>
            </a:extLst>
          </p:cNvPr>
          <p:cNvSpPr txBox="1"/>
          <p:nvPr/>
        </p:nvSpPr>
        <p:spPr>
          <a:xfrm>
            <a:off x="9570746" y="2439871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Dieter Meier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B1302-4A2F-3448-A122-795BC938F39F}"/>
              </a:ext>
            </a:extLst>
          </p:cNvPr>
          <p:cNvSpPr/>
          <p:nvPr/>
        </p:nvSpPr>
        <p:spPr>
          <a:xfrm>
            <a:off x="9290060" y="2083791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A006CD-23DD-4A49-9277-AF42BC3725A6}"/>
              </a:ext>
            </a:extLst>
          </p:cNvPr>
          <p:cNvSpPr/>
          <p:nvPr/>
        </p:nvSpPr>
        <p:spPr>
          <a:xfrm>
            <a:off x="7256733" y="349976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F85665-5FFA-D04B-BEB3-1B759C824AC1}"/>
              </a:ext>
            </a:extLst>
          </p:cNvPr>
          <p:cNvSpPr txBox="1"/>
          <p:nvPr/>
        </p:nvSpPr>
        <p:spPr>
          <a:xfrm>
            <a:off x="7153915" y="3055099"/>
            <a:ext cx="94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V-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BD165A-A56D-5448-AFE1-AC7B44B683D8}"/>
              </a:ext>
            </a:extLst>
          </p:cNvPr>
          <p:cNvSpPr txBox="1"/>
          <p:nvPr/>
        </p:nvSpPr>
        <p:spPr>
          <a:xfrm>
            <a:off x="7434601" y="3411179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Benedikt</a:t>
            </a:r>
            <a:r>
              <a:rPr lang="en-US" dirty="0"/>
              <a:t> </a:t>
            </a:r>
            <a:r>
              <a:rPr lang="en-US" dirty="0" err="1"/>
              <a:t>Hol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78967F-EB0B-A741-B3A0-C6759B86569C}"/>
              </a:ext>
            </a:extLst>
          </p:cNvPr>
          <p:cNvSpPr/>
          <p:nvPr/>
        </p:nvSpPr>
        <p:spPr>
          <a:xfrm>
            <a:off x="7153915" y="305509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2FD93B-592F-1F4E-ABFC-68B6FB86A263}"/>
              </a:ext>
            </a:extLst>
          </p:cNvPr>
          <p:cNvSpPr/>
          <p:nvPr/>
        </p:nvSpPr>
        <p:spPr>
          <a:xfrm>
            <a:off x="9391409" y="350639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7B2EA1-CA65-BE49-8313-E0219147C1F8}"/>
              </a:ext>
            </a:extLst>
          </p:cNvPr>
          <p:cNvSpPr txBox="1"/>
          <p:nvPr/>
        </p:nvSpPr>
        <p:spPr>
          <a:xfrm>
            <a:off x="9288591" y="306172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FF364-AEB9-3B4D-A70E-BCA924508927}"/>
              </a:ext>
            </a:extLst>
          </p:cNvPr>
          <p:cNvSpPr txBox="1"/>
          <p:nvPr/>
        </p:nvSpPr>
        <p:spPr>
          <a:xfrm>
            <a:off x="9569277" y="3417805"/>
            <a:ext cx="12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Kreuz</a:t>
            </a:r>
            <a:r>
              <a:rPr lang="en-US" dirty="0"/>
              <a:t>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F79027-56F4-2D43-B2EC-E80235AB612E}"/>
              </a:ext>
            </a:extLst>
          </p:cNvPr>
          <p:cNvSpPr/>
          <p:nvPr/>
        </p:nvSpPr>
        <p:spPr>
          <a:xfrm>
            <a:off x="9288591" y="306172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6F37DB-FD36-8B49-82BD-5CD9BF665245}"/>
              </a:ext>
            </a:extLst>
          </p:cNvPr>
          <p:cNvSpPr/>
          <p:nvPr/>
        </p:nvSpPr>
        <p:spPr>
          <a:xfrm>
            <a:off x="2982727" y="458819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5FEF55-54BE-AA4F-A2F7-7A6804CCF5D1}"/>
              </a:ext>
            </a:extLst>
          </p:cNvPr>
          <p:cNvSpPr txBox="1"/>
          <p:nvPr/>
        </p:nvSpPr>
        <p:spPr>
          <a:xfrm>
            <a:off x="2879909" y="414352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69EA94-FC38-F64F-9AED-891EE70454EE}"/>
              </a:ext>
            </a:extLst>
          </p:cNvPr>
          <p:cNvSpPr txBox="1"/>
          <p:nvPr/>
        </p:nvSpPr>
        <p:spPr>
          <a:xfrm>
            <a:off x="3160595" y="4499606"/>
            <a:ext cx="13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Bernd </a:t>
            </a:r>
            <a:r>
              <a:rPr lang="en-US" dirty="0" err="1"/>
              <a:t>Höcke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B0BEFE-AD33-C94D-95BD-7C0B25271B13}"/>
              </a:ext>
            </a:extLst>
          </p:cNvPr>
          <p:cNvSpPr/>
          <p:nvPr/>
        </p:nvSpPr>
        <p:spPr>
          <a:xfrm>
            <a:off x="2879909" y="414352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111790-9B51-304F-B037-564D7B4C5C63}"/>
              </a:ext>
            </a:extLst>
          </p:cNvPr>
          <p:cNvSpPr/>
          <p:nvPr/>
        </p:nvSpPr>
        <p:spPr>
          <a:xfrm>
            <a:off x="5117403" y="459482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F7C907-123F-BC4C-A876-CCEBCCDC426F}"/>
              </a:ext>
            </a:extLst>
          </p:cNvPr>
          <p:cNvSpPr txBox="1"/>
          <p:nvPr/>
        </p:nvSpPr>
        <p:spPr>
          <a:xfrm>
            <a:off x="5014585" y="4150152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MSDAP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0B78EA-62F5-4F40-833F-622E09756D1A}"/>
              </a:ext>
            </a:extLst>
          </p:cNvPr>
          <p:cNvSpPr txBox="1"/>
          <p:nvPr/>
        </p:nvSpPr>
        <p:spPr>
          <a:xfrm>
            <a:off x="5295271" y="4506232"/>
            <a:ext cx="10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Karl Marx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352174-BD99-A543-8496-D7D33870C2F1}"/>
              </a:ext>
            </a:extLst>
          </p:cNvPr>
          <p:cNvSpPr/>
          <p:nvPr/>
        </p:nvSpPr>
        <p:spPr>
          <a:xfrm>
            <a:off x="5014585" y="415015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ECB3663-44AF-E645-96D9-D320E935CB88}"/>
              </a:ext>
            </a:extLst>
          </p:cNvPr>
          <p:cNvSpPr/>
          <p:nvPr/>
        </p:nvSpPr>
        <p:spPr>
          <a:xfrm>
            <a:off x="2982727" y="5572068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3AB2BD-63D6-0341-961A-59DD023620A1}"/>
              </a:ext>
            </a:extLst>
          </p:cNvPr>
          <p:cNvSpPr txBox="1"/>
          <p:nvPr/>
        </p:nvSpPr>
        <p:spPr>
          <a:xfrm>
            <a:off x="2879909" y="5127400"/>
            <a:ext cx="14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Bayern 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F6E611-29DC-624C-B05A-1181F06AEF24}"/>
              </a:ext>
            </a:extLst>
          </p:cNvPr>
          <p:cNvSpPr txBox="1"/>
          <p:nvPr/>
        </p:nvSpPr>
        <p:spPr>
          <a:xfrm>
            <a:off x="3160595" y="5483480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Holger Bier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D3C6EC-356D-1745-8396-796A62945A21}"/>
              </a:ext>
            </a:extLst>
          </p:cNvPr>
          <p:cNvSpPr/>
          <p:nvPr/>
        </p:nvSpPr>
        <p:spPr>
          <a:xfrm>
            <a:off x="2879909" y="5127400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3278E5B-8575-0949-B7C8-CD3F2DE78B6C}"/>
              </a:ext>
            </a:extLst>
          </p:cNvPr>
          <p:cNvSpPr/>
          <p:nvPr/>
        </p:nvSpPr>
        <p:spPr>
          <a:xfrm>
            <a:off x="5117403" y="557869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441B74-9039-FB4C-902D-DEDBCD0E7CDA}"/>
              </a:ext>
            </a:extLst>
          </p:cNvPr>
          <p:cNvSpPr txBox="1"/>
          <p:nvPr/>
        </p:nvSpPr>
        <p:spPr>
          <a:xfrm>
            <a:off x="5014585" y="5134026"/>
            <a:ext cx="14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Piraten</a:t>
            </a:r>
            <a:r>
              <a:rPr lang="en-US" b="1" dirty="0"/>
              <a:t> 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D4F796-28DC-4140-A44B-2B515B551C4F}"/>
              </a:ext>
            </a:extLst>
          </p:cNvPr>
          <p:cNvSpPr txBox="1"/>
          <p:nvPr/>
        </p:nvSpPr>
        <p:spPr>
          <a:xfrm>
            <a:off x="5295271" y="5490106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Jack Sparrow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BD1B3A-1916-4D4A-B1A0-F0B6483234CF}"/>
              </a:ext>
            </a:extLst>
          </p:cNvPr>
          <p:cNvSpPr/>
          <p:nvPr/>
        </p:nvSpPr>
        <p:spPr>
          <a:xfrm>
            <a:off x="5014585" y="513402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8B3789-2250-9849-944A-6420940FF08A}"/>
              </a:ext>
            </a:extLst>
          </p:cNvPr>
          <p:cNvSpPr/>
          <p:nvPr/>
        </p:nvSpPr>
        <p:spPr>
          <a:xfrm>
            <a:off x="7252079" y="459482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1D0036-4212-644D-B6E9-FD0E93C571AB}"/>
              </a:ext>
            </a:extLst>
          </p:cNvPr>
          <p:cNvSpPr txBox="1"/>
          <p:nvPr/>
        </p:nvSpPr>
        <p:spPr>
          <a:xfrm>
            <a:off x="7149261" y="4150152"/>
            <a:ext cx="143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</a:t>
            </a:r>
            <a:r>
              <a:rPr lang="en-US" b="1" dirty="0" err="1"/>
              <a:t>Violetten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2AE4CD-0029-D949-866C-F43775EB9225}"/>
              </a:ext>
            </a:extLst>
          </p:cNvPr>
          <p:cNvSpPr txBox="1"/>
          <p:nvPr/>
        </p:nvSpPr>
        <p:spPr>
          <a:xfrm>
            <a:off x="7429947" y="450623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Carla </a:t>
            </a:r>
            <a:r>
              <a:rPr lang="en-US" dirty="0" err="1"/>
              <a:t>Cann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DD95BE1-7C9C-1A4F-BE0E-E86F336F2CC5}"/>
              </a:ext>
            </a:extLst>
          </p:cNvPr>
          <p:cNvSpPr/>
          <p:nvPr/>
        </p:nvSpPr>
        <p:spPr>
          <a:xfrm>
            <a:off x="7149261" y="415015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8A4DBB1-345A-0349-B029-676669CAEA81}"/>
              </a:ext>
            </a:extLst>
          </p:cNvPr>
          <p:cNvSpPr/>
          <p:nvPr/>
        </p:nvSpPr>
        <p:spPr>
          <a:xfrm>
            <a:off x="9386755" y="4601446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72E046-1760-E74D-948E-689F0FA70ED5}"/>
              </a:ext>
            </a:extLst>
          </p:cNvPr>
          <p:cNvSpPr txBox="1"/>
          <p:nvPr/>
        </p:nvSpPr>
        <p:spPr>
          <a:xfrm>
            <a:off x="9283937" y="415677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ÖDP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4BD99A-8E51-0846-AA86-8D8D473F63B6}"/>
              </a:ext>
            </a:extLst>
          </p:cNvPr>
          <p:cNvSpPr txBox="1"/>
          <p:nvPr/>
        </p:nvSpPr>
        <p:spPr>
          <a:xfrm>
            <a:off x="9564623" y="4512858"/>
            <a:ext cx="12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Franz Bauer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75170E-BBD4-E340-8BF8-10ED364792B5}"/>
              </a:ext>
            </a:extLst>
          </p:cNvPr>
          <p:cNvSpPr/>
          <p:nvPr/>
        </p:nvSpPr>
        <p:spPr>
          <a:xfrm>
            <a:off x="9283937" y="4156778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5D2CE8-1C70-8E49-AAD5-594ACCB8C425}"/>
              </a:ext>
            </a:extLst>
          </p:cNvPr>
          <p:cNvSpPr/>
          <p:nvPr/>
        </p:nvSpPr>
        <p:spPr>
          <a:xfrm>
            <a:off x="7250610" y="557275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037CA0-6991-2147-BB7A-90395A9EB638}"/>
              </a:ext>
            </a:extLst>
          </p:cNvPr>
          <p:cNvSpPr txBox="1"/>
          <p:nvPr/>
        </p:nvSpPr>
        <p:spPr>
          <a:xfrm>
            <a:off x="7147792" y="5128086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Franken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D17442-2207-134D-9C0F-9ECC97314FC4}"/>
              </a:ext>
            </a:extLst>
          </p:cNvPr>
          <p:cNvSpPr txBox="1"/>
          <p:nvPr/>
        </p:nvSpPr>
        <p:spPr>
          <a:xfrm>
            <a:off x="7428478" y="548416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Basti Kahn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B03CCA7-1C61-AA45-85F9-943B2FE7DD2B}"/>
              </a:ext>
            </a:extLst>
          </p:cNvPr>
          <p:cNvSpPr/>
          <p:nvPr/>
        </p:nvSpPr>
        <p:spPr>
          <a:xfrm>
            <a:off x="7147792" y="512808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0E1791B-A45E-134A-A4AB-A188810C813A}"/>
              </a:ext>
            </a:extLst>
          </p:cNvPr>
          <p:cNvSpPr/>
          <p:nvPr/>
        </p:nvSpPr>
        <p:spPr>
          <a:xfrm>
            <a:off x="9385286" y="557938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4BB30A-DE01-C242-8A9F-2CD964C45D34}"/>
              </a:ext>
            </a:extLst>
          </p:cNvPr>
          <p:cNvSpPr txBox="1"/>
          <p:nvPr/>
        </p:nvSpPr>
        <p:spPr>
          <a:xfrm>
            <a:off x="9282468" y="513471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LKR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FE3103-B7C1-CA47-B87D-A99209646930}"/>
              </a:ext>
            </a:extLst>
          </p:cNvPr>
          <p:cNvSpPr txBox="1"/>
          <p:nvPr/>
        </p:nvSpPr>
        <p:spPr>
          <a:xfrm>
            <a:off x="9563154" y="5490792"/>
            <a:ext cx="126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Barbara </a:t>
            </a:r>
            <a:r>
              <a:rPr lang="en-US" dirty="0" err="1"/>
              <a:t>Bie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C284574-5169-4A4A-B805-6DC07241B25B}"/>
              </a:ext>
            </a:extLst>
          </p:cNvPr>
          <p:cNvSpPr/>
          <p:nvPr/>
        </p:nvSpPr>
        <p:spPr>
          <a:xfrm>
            <a:off x="9282468" y="513471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0ABC188-152D-8941-81AD-FB63CAECC89A}"/>
              </a:ext>
            </a:extLst>
          </p:cNvPr>
          <p:cNvSpPr/>
          <p:nvPr/>
        </p:nvSpPr>
        <p:spPr>
          <a:xfrm>
            <a:off x="5422935" y="1072005"/>
            <a:ext cx="1498129" cy="4452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Erststimme</a:t>
            </a:r>
            <a:endParaRPr lang="en-US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5E0DE08-65A4-E14B-B15D-074D16BF8830}"/>
              </a:ext>
            </a:extLst>
          </p:cNvPr>
          <p:cNvSpPr/>
          <p:nvPr/>
        </p:nvSpPr>
        <p:spPr>
          <a:xfrm>
            <a:off x="6921063" y="1079996"/>
            <a:ext cx="1498129" cy="44524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Zweitstimme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CE9A6DF-2793-B64F-AF08-F05B11FC2064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7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/>
      <p:bldP spid="37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/>
      <p:bldP spid="65" grpId="0"/>
      <p:bldP spid="66" grpId="0" animBg="1"/>
      <p:bldP spid="67" grpId="0" animBg="1"/>
      <p:bldP spid="68" grpId="0"/>
      <p:bldP spid="69" grpId="0"/>
      <p:bldP spid="70" grpId="0" animBg="1"/>
      <p:bldP spid="71" grpId="0" animBg="1"/>
      <p:bldP spid="72" grpId="0"/>
      <p:bldP spid="73" grpId="0"/>
      <p:bldP spid="74" grpId="0" animBg="1"/>
      <p:bldP spid="75" grpId="0" animBg="1"/>
      <p:bldP spid="7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3043D3-F1E2-1347-BB05-D6DD9324046D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4E4920-746E-A447-BE15-CA536358F055}"/>
              </a:ext>
            </a:extLst>
          </p:cNvPr>
          <p:cNvSpPr/>
          <p:nvPr/>
        </p:nvSpPr>
        <p:spPr>
          <a:xfrm>
            <a:off x="5270937" y="2603937"/>
            <a:ext cx="1650126" cy="1650125"/>
          </a:xfrm>
          <a:prstGeom prst="ellipse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78CD4-7B55-B14C-AF1C-3B99C93131C8}"/>
              </a:ext>
            </a:extLst>
          </p:cNvPr>
          <p:cNvSpPr txBox="1"/>
          <p:nvPr/>
        </p:nvSpPr>
        <p:spPr>
          <a:xfrm>
            <a:off x="5521165" y="3105833"/>
            <a:ext cx="11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Warte</a:t>
            </a:r>
            <a:r>
              <a:rPr lang="en-US" dirty="0"/>
              <a:t> auf </a:t>
            </a:r>
            <a:r>
              <a:rPr lang="en-US" dirty="0" err="1"/>
              <a:t>Freigabe</a:t>
            </a:r>
            <a:r>
              <a:rPr lang="en-US" dirty="0"/>
              <a:t>…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C23697-96CF-BD43-AFDC-856F6FC27EF5}"/>
              </a:ext>
            </a:extLst>
          </p:cNvPr>
          <p:cNvSpPr/>
          <p:nvPr/>
        </p:nvSpPr>
        <p:spPr>
          <a:xfrm>
            <a:off x="2988850" y="251520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CAF51-4583-E445-8F9D-4ABABBAB06DD}"/>
              </a:ext>
            </a:extLst>
          </p:cNvPr>
          <p:cNvSpPr txBox="1"/>
          <p:nvPr/>
        </p:nvSpPr>
        <p:spPr>
          <a:xfrm>
            <a:off x="2886032" y="207053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B0A14A-7D3D-B240-B954-DCC05438F0ED}"/>
              </a:ext>
            </a:extLst>
          </p:cNvPr>
          <p:cNvSpPr txBox="1"/>
          <p:nvPr/>
        </p:nvSpPr>
        <p:spPr>
          <a:xfrm>
            <a:off x="3166718" y="2426619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Andrea </a:t>
            </a:r>
            <a:r>
              <a:rPr lang="en-US" dirty="0" err="1"/>
              <a:t>Gipp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66E485-BCD8-7945-B9F8-90A04AD5C85F}"/>
              </a:ext>
            </a:extLst>
          </p:cNvPr>
          <p:cNvSpPr/>
          <p:nvPr/>
        </p:nvSpPr>
        <p:spPr>
          <a:xfrm>
            <a:off x="2886032" y="207053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AC7908-797A-9A4A-B38B-75815BB81CDE}"/>
              </a:ext>
            </a:extLst>
          </p:cNvPr>
          <p:cNvSpPr/>
          <p:nvPr/>
        </p:nvSpPr>
        <p:spPr>
          <a:xfrm>
            <a:off x="5123526" y="252183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B89546-B3E0-D141-985D-F6D88D2903F4}"/>
              </a:ext>
            </a:extLst>
          </p:cNvPr>
          <p:cNvSpPr txBox="1"/>
          <p:nvPr/>
        </p:nvSpPr>
        <p:spPr>
          <a:xfrm>
            <a:off x="5020708" y="207716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Grüne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16F5C-3F89-794E-83D2-12E617DDE89F}"/>
              </a:ext>
            </a:extLst>
          </p:cNvPr>
          <p:cNvSpPr txBox="1"/>
          <p:nvPr/>
        </p:nvSpPr>
        <p:spPr>
          <a:xfrm>
            <a:off x="5301394" y="243324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Bambi Baum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E93C86-7EE5-A04D-A594-FF7C3BD637AC}"/>
              </a:ext>
            </a:extLst>
          </p:cNvPr>
          <p:cNvSpPr/>
          <p:nvPr/>
        </p:nvSpPr>
        <p:spPr>
          <a:xfrm>
            <a:off x="5020708" y="207716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6FB1B6-4506-E54D-AC56-10C9E6CE6F0B}"/>
              </a:ext>
            </a:extLst>
          </p:cNvPr>
          <p:cNvSpPr/>
          <p:nvPr/>
        </p:nvSpPr>
        <p:spPr>
          <a:xfrm>
            <a:off x="2988850" y="3499081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5F7D1F-CC1F-124D-B4EA-9237329E00A9}"/>
              </a:ext>
            </a:extLst>
          </p:cNvPr>
          <p:cNvSpPr txBox="1"/>
          <p:nvPr/>
        </p:nvSpPr>
        <p:spPr>
          <a:xfrm>
            <a:off x="2886032" y="3054413"/>
            <a:ext cx="140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Freie</a:t>
            </a:r>
            <a:r>
              <a:rPr lang="en-US" b="1" dirty="0"/>
              <a:t> </a:t>
            </a:r>
            <a:r>
              <a:rPr lang="en-US" b="1" dirty="0" err="1"/>
              <a:t>Wähler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B08B9-4E0F-CD4A-AD3B-ABE1FA6D3F1A}"/>
              </a:ext>
            </a:extLst>
          </p:cNvPr>
          <p:cNvSpPr txBox="1"/>
          <p:nvPr/>
        </p:nvSpPr>
        <p:spPr>
          <a:xfrm>
            <a:off x="3166718" y="3410493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Tom </a:t>
            </a:r>
            <a:r>
              <a:rPr lang="en-US" dirty="0" err="1"/>
              <a:t>Girtner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2EA69-9091-C845-A061-951BD856AA78}"/>
              </a:ext>
            </a:extLst>
          </p:cNvPr>
          <p:cNvSpPr/>
          <p:nvPr/>
        </p:nvSpPr>
        <p:spPr>
          <a:xfrm>
            <a:off x="2886032" y="3054413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B97810-8B50-A145-8FD1-A1B883CED282}"/>
              </a:ext>
            </a:extLst>
          </p:cNvPr>
          <p:cNvSpPr/>
          <p:nvPr/>
        </p:nvSpPr>
        <p:spPr>
          <a:xfrm>
            <a:off x="5123526" y="350570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28385D-4BAB-D442-85AF-64254BE5E7C1}"/>
              </a:ext>
            </a:extLst>
          </p:cNvPr>
          <p:cNvSpPr txBox="1"/>
          <p:nvPr/>
        </p:nvSpPr>
        <p:spPr>
          <a:xfrm>
            <a:off x="5020708" y="3061039"/>
            <a:ext cx="15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Familienpartei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4B9DE4-3069-8042-B0E8-84197CBF9971}"/>
              </a:ext>
            </a:extLst>
          </p:cNvPr>
          <p:cNvSpPr txBox="1"/>
          <p:nvPr/>
        </p:nvSpPr>
        <p:spPr>
          <a:xfrm>
            <a:off x="5301394" y="341711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Ti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5314F3-BAF8-9840-B4BB-9BACF430EAFC}"/>
              </a:ext>
            </a:extLst>
          </p:cNvPr>
          <p:cNvSpPr/>
          <p:nvPr/>
        </p:nvSpPr>
        <p:spPr>
          <a:xfrm>
            <a:off x="5020708" y="306103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12EF2B-1645-5E4C-8DD1-B78419B07D4E}"/>
              </a:ext>
            </a:extLst>
          </p:cNvPr>
          <p:cNvSpPr/>
          <p:nvPr/>
        </p:nvSpPr>
        <p:spPr>
          <a:xfrm>
            <a:off x="7258202" y="252183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38FCFB-38CB-7D4F-B454-E2300B23303B}"/>
              </a:ext>
            </a:extLst>
          </p:cNvPr>
          <p:cNvSpPr txBox="1"/>
          <p:nvPr/>
        </p:nvSpPr>
        <p:spPr>
          <a:xfrm>
            <a:off x="7155384" y="20771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FDP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ABE79-330B-124D-A3E9-3D4DFE182B06}"/>
              </a:ext>
            </a:extLst>
          </p:cNvPr>
          <p:cNvSpPr txBox="1"/>
          <p:nvPr/>
        </p:nvSpPr>
        <p:spPr>
          <a:xfrm>
            <a:off x="7436070" y="2433245"/>
            <a:ext cx="11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Kapi </a:t>
            </a:r>
            <a:r>
              <a:rPr lang="en-US" dirty="0" err="1"/>
              <a:t>Talist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0D9D91-A286-5140-B854-BAA8255985FF}"/>
              </a:ext>
            </a:extLst>
          </p:cNvPr>
          <p:cNvSpPr/>
          <p:nvPr/>
        </p:nvSpPr>
        <p:spPr>
          <a:xfrm>
            <a:off x="7155384" y="207716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07BAAC-95BF-1D45-985F-CDDCE64B3BAA}"/>
              </a:ext>
            </a:extLst>
          </p:cNvPr>
          <p:cNvSpPr/>
          <p:nvPr/>
        </p:nvSpPr>
        <p:spPr>
          <a:xfrm>
            <a:off x="9392878" y="2528459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E25882-90B1-5B4C-90FE-043A2DF5E777}"/>
              </a:ext>
            </a:extLst>
          </p:cNvPr>
          <p:cNvSpPr txBox="1"/>
          <p:nvPr/>
        </p:nvSpPr>
        <p:spPr>
          <a:xfrm>
            <a:off x="9290060" y="2083791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</a:t>
            </a:r>
            <a:r>
              <a:rPr lang="en-US" b="1" dirty="0" err="1"/>
              <a:t>Linke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8F986-881F-7C40-B89C-01C1168F9621}"/>
              </a:ext>
            </a:extLst>
          </p:cNvPr>
          <p:cNvSpPr txBox="1"/>
          <p:nvPr/>
        </p:nvSpPr>
        <p:spPr>
          <a:xfrm>
            <a:off x="9570746" y="2439871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Dieter Meier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B1302-4A2F-3448-A122-795BC938F39F}"/>
              </a:ext>
            </a:extLst>
          </p:cNvPr>
          <p:cNvSpPr/>
          <p:nvPr/>
        </p:nvSpPr>
        <p:spPr>
          <a:xfrm>
            <a:off x="9290060" y="2083791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A006CD-23DD-4A49-9277-AF42BC3725A6}"/>
              </a:ext>
            </a:extLst>
          </p:cNvPr>
          <p:cNvSpPr/>
          <p:nvPr/>
        </p:nvSpPr>
        <p:spPr>
          <a:xfrm>
            <a:off x="7256733" y="349976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F85665-5FFA-D04B-BEB3-1B759C824AC1}"/>
              </a:ext>
            </a:extLst>
          </p:cNvPr>
          <p:cNvSpPr txBox="1"/>
          <p:nvPr/>
        </p:nvSpPr>
        <p:spPr>
          <a:xfrm>
            <a:off x="7153915" y="3055099"/>
            <a:ext cx="94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V-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BD165A-A56D-5448-AFE1-AC7B44B683D8}"/>
              </a:ext>
            </a:extLst>
          </p:cNvPr>
          <p:cNvSpPr txBox="1"/>
          <p:nvPr/>
        </p:nvSpPr>
        <p:spPr>
          <a:xfrm>
            <a:off x="7434601" y="3411179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Benedikt</a:t>
            </a:r>
            <a:r>
              <a:rPr lang="en-US" dirty="0"/>
              <a:t> </a:t>
            </a:r>
            <a:r>
              <a:rPr lang="en-US" dirty="0" err="1"/>
              <a:t>Hol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78967F-EB0B-A741-B3A0-C6759B86569C}"/>
              </a:ext>
            </a:extLst>
          </p:cNvPr>
          <p:cNvSpPr/>
          <p:nvPr/>
        </p:nvSpPr>
        <p:spPr>
          <a:xfrm>
            <a:off x="7153915" y="305509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2FD93B-592F-1F4E-ABFC-68B6FB86A263}"/>
              </a:ext>
            </a:extLst>
          </p:cNvPr>
          <p:cNvSpPr/>
          <p:nvPr/>
        </p:nvSpPr>
        <p:spPr>
          <a:xfrm>
            <a:off x="9391409" y="350639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7B2EA1-CA65-BE49-8313-E0219147C1F8}"/>
              </a:ext>
            </a:extLst>
          </p:cNvPr>
          <p:cNvSpPr txBox="1"/>
          <p:nvPr/>
        </p:nvSpPr>
        <p:spPr>
          <a:xfrm>
            <a:off x="9288591" y="306172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FF364-AEB9-3B4D-A70E-BCA924508927}"/>
              </a:ext>
            </a:extLst>
          </p:cNvPr>
          <p:cNvSpPr txBox="1"/>
          <p:nvPr/>
        </p:nvSpPr>
        <p:spPr>
          <a:xfrm>
            <a:off x="9569277" y="3417805"/>
            <a:ext cx="12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Kreuz</a:t>
            </a:r>
            <a:r>
              <a:rPr lang="en-US" dirty="0"/>
              <a:t>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F79027-56F4-2D43-B2EC-E80235AB612E}"/>
              </a:ext>
            </a:extLst>
          </p:cNvPr>
          <p:cNvSpPr/>
          <p:nvPr/>
        </p:nvSpPr>
        <p:spPr>
          <a:xfrm>
            <a:off x="9288591" y="306172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6F37DB-FD36-8B49-82BD-5CD9BF665245}"/>
              </a:ext>
            </a:extLst>
          </p:cNvPr>
          <p:cNvSpPr/>
          <p:nvPr/>
        </p:nvSpPr>
        <p:spPr>
          <a:xfrm>
            <a:off x="2982727" y="458819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5FEF55-54BE-AA4F-A2F7-7A6804CCF5D1}"/>
              </a:ext>
            </a:extLst>
          </p:cNvPr>
          <p:cNvSpPr txBox="1"/>
          <p:nvPr/>
        </p:nvSpPr>
        <p:spPr>
          <a:xfrm>
            <a:off x="2879909" y="414352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69EA94-FC38-F64F-9AED-891EE70454EE}"/>
              </a:ext>
            </a:extLst>
          </p:cNvPr>
          <p:cNvSpPr txBox="1"/>
          <p:nvPr/>
        </p:nvSpPr>
        <p:spPr>
          <a:xfrm>
            <a:off x="3160595" y="4499606"/>
            <a:ext cx="13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Bernd </a:t>
            </a:r>
            <a:r>
              <a:rPr lang="en-US" dirty="0" err="1"/>
              <a:t>Höcke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B0BEFE-AD33-C94D-95BD-7C0B25271B13}"/>
              </a:ext>
            </a:extLst>
          </p:cNvPr>
          <p:cNvSpPr/>
          <p:nvPr/>
        </p:nvSpPr>
        <p:spPr>
          <a:xfrm>
            <a:off x="2879909" y="414352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111790-9B51-304F-B037-564D7B4C5C63}"/>
              </a:ext>
            </a:extLst>
          </p:cNvPr>
          <p:cNvSpPr/>
          <p:nvPr/>
        </p:nvSpPr>
        <p:spPr>
          <a:xfrm>
            <a:off x="5117403" y="459482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F7C907-123F-BC4C-A876-CCEBCCDC426F}"/>
              </a:ext>
            </a:extLst>
          </p:cNvPr>
          <p:cNvSpPr txBox="1"/>
          <p:nvPr/>
        </p:nvSpPr>
        <p:spPr>
          <a:xfrm>
            <a:off x="5014585" y="4150152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MSDAP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0B78EA-62F5-4F40-833F-622E09756D1A}"/>
              </a:ext>
            </a:extLst>
          </p:cNvPr>
          <p:cNvSpPr txBox="1"/>
          <p:nvPr/>
        </p:nvSpPr>
        <p:spPr>
          <a:xfrm>
            <a:off x="5295271" y="4506232"/>
            <a:ext cx="10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Karl Marx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352174-BD99-A543-8496-D7D33870C2F1}"/>
              </a:ext>
            </a:extLst>
          </p:cNvPr>
          <p:cNvSpPr/>
          <p:nvPr/>
        </p:nvSpPr>
        <p:spPr>
          <a:xfrm>
            <a:off x="5014585" y="415015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ECB3663-44AF-E645-96D9-D320E935CB88}"/>
              </a:ext>
            </a:extLst>
          </p:cNvPr>
          <p:cNvSpPr/>
          <p:nvPr/>
        </p:nvSpPr>
        <p:spPr>
          <a:xfrm>
            <a:off x="2982727" y="5572068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3AB2BD-63D6-0341-961A-59DD023620A1}"/>
              </a:ext>
            </a:extLst>
          </p:cNvPr>
          <p:cNvSpPr txBox="1"/>
          <p:nvPr/>
        </p:nvSpPr>
        <p:spPr>
          <a:xfrm>
            <a:off x="2879909" y="5127400"/>
            <a:ext cx="14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Bayern 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F6E611-29DC-624C-B05A-1181F06AEF24}"/>
              </a:ext>
            </a:extLst>
          </p:cNvPr>
          <p:cNvSpPr txBox="1"/>
          <p:nvPr/>
        </p:nvSpPr>
        <p:spPr>
          <a:xfrm>
            <a:off x="3160595" y="5483480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Holger Bier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D3C6EC-356D-1745-8396-796A62945A21}"/>
              </a:ext>
            </a:extLst>
          </p:cNvPr>
          <p:cNvSpPr/>
          <p:nvPr/>
        </p:nvSpPr>
        <p:spPr>
          <a:xfrm>
            <a:off x="2879909" y="5127400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3278E5B-8575-0949-B7C8-CD3F2DE78B6C}"/>
              </a:ext>
            </a:extLst>
          </p:cNvPr>
          <p:cNvSpPr/>
          <p:nvPr/>
        </p:nvSpPr>
        <p:spPr>
          <a:xfrm>
            <a:off x="5117403" y="557869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441B74-9039-FB4C-902D-DEDBCD0E7CDA}"/>
              </a:ext>
            </a:extLst>
          </p:cNvPr>
          <p:cNvSpPr txBox="1"/>
          <p:nvPr/>
        </p:nvSpPr>
        <p:spPr>
          <a:xfrm>
            <a:off x="5014585" y="5134026"/>
            <a:ext cx="14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Piraten</a:t>
            </a:r>
            <a:r>
              <a:rPr lang="en-US" b="1" dirty="0"/>
              <a:t> 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D4F796-28DC-4140-A44B-2B515B551C4F}"/>
              </a:ext>
            </a:extLst>
          </p:cNvPr>
          <p:cNvSpPr txBox="1"/>
          <p:nvPr/>
        </p:nvSpPr>
        <p:spPr>
          <a:xfrm>
            <a:off x="5295271" y="5490106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Jack Sparrow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BD1B3A-1916-4D4A-B1A0-F0B6483234CF}"/>
              </a:ext>
            </a:extLst>
          </p:cNvPr>
          <p:cNvSpPr/>
          <p:nvPr/>
        </p:nvSpPr>
        <p:spPr>
          <a:xfrm>
            <a:off x="5014585" y="513402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8B3789-2250-9849-944A-6420940FF08A}"/>
              </a:ext>
            </a:extLst>
          </p:cNvPr>
          <p:cNvSpPr/>
          <p:nvPr/>
        </p:nvSpPr>
        <p:spPr>
          <a:xfrm>
            <a:off x="7252079" y="459482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1D0036-4212-644D-B6E9-FD0E93C571AB}"/>
              </a:ext>
            </a:extLst>
          </p:cNvPr>
          <p:cNvSpPr txBox="1"/>
          <p:nvPr/>
        </p:nvSpPr>
        <p:spPr>
          <a:xfrm>
            <a:off x="7149261" y="4150152"/>
            <a:ext cx="143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</a:t>
            </a:r>
            <a:r>
              <a:rPr lang="en-US" b="1" dirty="0" err="1"/>
              <a:t>Violetten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2AE4CD-0029-D949-866C-F43775EB9225}"/>
              </a:ext>
            </a:extLst>
          </p:cNvPr>
          <p:cNvSpPr txBox="1"/>
          <p:nvPr/>
        </p:nvSpPr>
        <p:spPr>
          <a:xfrm>
            <a:off x="7429947" y="450623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Carla </a:t>
            </a:r>
            <a:r>
              <a:rPr lang="en-US" dirty="0" err="1"/>
              <a:t>Cann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DD95BE1-7C9C-1A4F-BE0E-E86F336F2CC5}"/>
              </a:ext>
            </a:extLst>
          </p:cNvPr>
          <p:cNvSpPr/>
          <p:nvPr/>
        </p:nvSpPr>
        <p:spPr>
          <a:xfrm>
            <a:off x="7149261" y="415015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8A4DBB1-345A-0349-B029-676669CAEA81}"/>
              </a:ext>
            </a:extLst>
          </p:cNvPr>
          <p:cNvSpPr/>
          <p:nvPr/>
        </p:nvSpPr>
        <p:spPr>
          <a:xfrm>
            <a:off x="9386755" y="4601446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72E046-1760-E74D-948E-689F0FA70ED5}"/>
              </a:ext>
            </a:extLst>
          </p:cNvPr>
          <p:cNvSpPr txBox="1"/>
          <p:nvPr/>
        </p:nvSpPr>
        <p:spPr>
          <a:xfrm>
            <a:off x="9283937" y="415677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ÖDP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4BD99A-8E51-0846-AA86-8D8D473F63B6}"/>
              </a:ext>
            </a:extLst>
          </p:cNvPr>
          <p:cNvSpPr txBox="1"/>
          <p:nvPr/>
        </p:nvSpPr>
        <p:spPr>
          <a:xfrm>
            <a:off x="9564623" y="4512858"/>
            <a:ext cx="12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Franz Bauer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75170E-BBD4-E340-8BF8-10ED364792B5}"/>
              </a:ext>
            </a:extLst>
          </p:cNvPr>
          <p:cNvSpPr/>
          <p:nvPr/>
        </p:nvSpPr>
        <p:spPr>
          <a:xfrm>
            <a:off x="9283937" y="4156778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5D2CE8-1C70-8E49-AAD5-594ACCB8C425}"/>
              </a:ext>
            </a:extLst>
          </p:cNvPr>
          <p:cNvSpPr/>
          <p:nvPr/>
        </p:nvSpPr>
        <p:spPr>
          <a:xfrm>
            <a:off x="7250610" y="557275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037CA0-6991-2147-BB7A-90395A9EB638}"/>
              </a:ext>
            </a:extLst>
          </p:cNvPr>
          <p:cNvSpPr txBox="1"/>
          <p:nvPr/>
        </p:nvSpPr>
        <p:spPr>
          <a:xfrm>
            <a:off x="7147792" y="5128086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Franken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D17442-2207-134D-9C0F-9ECC97314FC4}"/>
              </a:ext>
            </a:extLst>
          </p:cNvPr>
          <p:cNvSpPr txBox="1"/>
          <p:nvPr/>
        </p:nvSpPr>
        <p:spPr>
          <a:xfrm>
            <a:off x="7428478" y="548416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Basti Kahn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B03CCA7-1C61-AA45-85F9-943B2FE7DD2B}"/>
              </a:ext>
            </a:extLst>
          </p:cNvPr>
          <p:cNvSpPr/>
          <p:nvPr/>
        </p:nvSpPr>
        <p:spPr>
          <a:xfrm>
            <a:off x="7147792" y="512808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0E1791B-A45E-134A-A4AB-A188810C813A}"/>
              </a:ext>
            </a:extLst>
          </p:cNvPr>
          <p:cNvSpPr/>
          <p:nvPr/>
        </p:nvSpPr>
        <p:spPr>
          <a:xfrm>
            <a:off x="9385286" y="557938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4BB30A-DE01-C242-8A9F-2CD964C45D34}"/>
              </a:ext>
            </a:extLst>
          </p:cNvPr>
          <p:cNvSpPr txBox="1"/>
          <p:nvPr/>
        </p:nvSpPr>
        <p:spPr>
          <a:xfrm>
            <a:off x="9282468" y="513471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LKR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FE3103-B7C1-CA47-B87D-A99209646930}"/>
              </a:ext>
            </a:extLst>
          </p:cNvPr>
          <p:cNvSpPr txBox="1"/>
          <p:nvPr/>
        </p:nvSpPr>
        <p:spPr>
          <a:xfrm>
            <a:off x="9563154" y="5490792"/>
            <a:ext cx="126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Barbara </a:t>
            </a:r>
            <a:r>
              <a:rPr lang="en-US" dirty="0" err="1"/>
              <a:t>Bie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C284574-5169-4A4A-B805-6DC07241B25B}"/>
              </a:ext>
            </a:extLst>
          </p:cNvPr>
          <p:cNvSpPr/>
          <p:nvPr/>
        </p:nvSpPr>
        <p:spPr>
          <a:xfrm>
            <a:off x="9282468" y="513471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0ABC188-152D-8941-81AD-FB63CAECC89A}"/>
              </a:ext>
            </a:extLst>
          </p:cNvPr>
          <p:cNvSpPr/>
          <p:nvPr/>
        </p:nvSpPr>
        <p:spPr>
          <a:xfrm>
            <a:off x="5422935" y="1072005"/>
            <a:ext cx="1498129" cy="4452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Erststimme</a:t>
            </a:r>
            <a:endParaRPr lang="en-US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5E0DE08-65A4-E14B-B15D-074D16BF8830}"/>
              </a:ext>
            </a:extLst>
          </p:cNvPr>
          <p:cNvSpPr/>
          <p:nvPr/>
        </p:nvSpPr>
        <p:spPr>
          <a:xfrm>
            <a:off x="6921063" y="1079996"/>
            <a:ext cx="1498129" cy="44524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Zweitstimme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CE9A6DF-2793-B64F-AF08-F05B11FC2064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4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/>
      <p:bldP spid="37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/>
      <p:bldP spid="65" grpId="0"/>
      <p:bldP spid="66" grpId="0" animBg="1"/>
      <p:bldP spid="67" grpId="0" animBg="1"/>
      <p:bldP spid="68" grpId="0"/>
      <p:bldP spid="69" grpId="0"/>
      <p:bldP spid="70" grpId="0" animBg="1"/>
      <p:bldP spid="71" grpId="0" animBg="1"/>
      <p:bldP spid="72" grpId="0"/>
      <p:bldP spid="73" grpId="0"/>
      <p:bldP spid="74" grpId="0" animBg="1"/>
      <p:bldP spid="75" grpId="0" animBg="1"/>
      <p:bldP spid="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0ABC188-152D-8941-81AD-FB63CAECC89A}"/>
              </a:ext>
            </a:extLst>
          </p:cNvPr>
          <p:cNvSpPr/>
          <p:nvPr/>
        </p:nvSpPr>
        <p:spPr>
          <a:xfrm>
            <a:off x="5422935" y="1072005"/>
            <a:ext cx="1498129" cy="44524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Erststimme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5E0DE08-65A4-E14B-B15D-074D16BF8830}"/>
              </a:ext>
            </a:extLst>
          </p:cNvPr>
          <p:cNvSpPr/>
          <p:nvPr/>
        </p:nvSpPr>
        <p:spPr>
          <a:xfrm>
            <a:off x="6921063" y="1079996"/>
            <a:ext cx="1498129" cy="4452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Zweitstimme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2D563D2-86FB-7B47-BC61-CA7C3FFCEE6E}"/>
              </a:ext>
            </a:extLst>
          </p:cNvPr>
          <p:cNvSpPr/>
          <p:nvPr/>
        </p:nvSpPr>
        <p:spPr>
          <a:xfrm>
            <a:off x="2286944" y="6525766"/>
            <a:ext cx="9221884" cy="468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2C220-AF1C-FF4A-AAA2-8BD35FEBBC3F}"/>
              </a:ext>
            </a:extLst>
          </p:cNvPr>
          <p:cNvSpPr/>
          <p:nvPr/>
        </p:nvSpPr>
        <p:spPr>
          <a:xfrm>
            <a:off x="2286944" y="6525766"/>
            <a:ext cx="1212671" cy="468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7BC1E0D-3B78-0A46-8CD5-6A8082CB7EC3}"/>
              </a:ext>
            </a:extLst>
          </p:cNvPr>
          <p:cNvGrpSpPr/>
          <p:nvPr/>
        </p:nvGrpSpPr>
        <p:grpSpPr>
          <a:xfrm>
            <a:off x="2286944" y="1954121"/>
            <a:ext cx="13373317" cy="4324830"/>
            <a:chOff x="2286944" y="1954121"/>
            <a:chExt cx="13373317" cy="432483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5C23697-96CF-BD43-AFDC-856F6FC27EF5}"/>
                </a:ext>
              </a:extLst>
            </p:cNvPr>
            <p:cNvSpPr/>
            <p:nvPr/>
          </p:nvSpPr>
          <p:spPr>
            <a:xfrm>
              <a:off x="2389762" y="2443048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6CAF51-4583-E445-8F9D-4ABABBAB06DD}"/>
                </a:ext>
              </a:extLst>
            </p:cNvPr>
            <p:cNvSpPr txBox="1"/>
            <p:nvPr/>
          </p:nvSpPr>
          <p:spPr>
            <a:xfrm>
              <a:off x="2286944" y="1985128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CSU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B0A14A-7D3D-B240-B954-DCC05438F0ED}"/>
                </a:ext>
              </a:extLst>
            </p:cNvPr>
            <p:cNvSpPr txBox="1"/>
            <p:nvPr/>
          </p:nvSpPr>
          <p:spPr>
            <a:xfrm>
              <a:off x="2567630" y="2354460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66E485-BCD8-7945-B9F8-90A04AD5C85F}"/>
                </a:ext>
              </a:extLst>
            </p:cNvPr>
            <p:cNvSpPr/>
            <p:nvPr/>
          </p:nvSpPr>
          <p:spPr>
            <a:xfrm>
              <a:off x="2286944" y="1985129"/>
              <a:ext cx="1996966" cy="4293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44B1398-80A9-5B43-8A21-C8FAC404C0FA}"/>
                </a:ext>
              </a:extLst>
            </p:cNvPr>
            <p:cNvSpPr/>
            <p:nvPr/>
          </p:nvSpPr>
          <p:spPr>
            <a:xfrm>
              <a:off x="2389762" y="281238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75938A6-7E0F-A845-862B-F649B13A2C70}"/>
                </a:ext>
              </a:extLst>
            </p:cNvPr>
            <p:cNvSpPr txBox="1"/>
            <p:nvPr/>
          </p:nvSpPr>
          <p:spPr>
            <a:xfrm>
              <a:off x="2567630" y="2723792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5E9B620-CEFA-C240-A42A-04CDB8FD97C7}"/>
                </a:ext>
              </a:extLst>
            </p:cNvPr>
            <p:cNvSpPr/>
            <p:nvPr/>
          </p:nvSpPr>
          <p:spPr>
            <a:xfrm>
              <a:off x="2389762" y="314904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1099E9F-BC98-8B46-9FE3-6609A48AFB86}"/>
                </a:ext>
              </a:extLst>
            </p:cNvPr>
            <p:cNvSpPr txBox="1"/>
            <p:nvPr/>
          </p:nvSpPr>
          <p:spPr>
            <a:xfrm>
              <a:off x="2567630" y="3060452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9EB8B8-5B14-9145-8FDB-C6A305B926BB}"/>
                </a:ext>
              </a:extLst>
            </p:cNvPr>
            <p:cNvSpPr/>
            <p:nvPr/>
          </p:nvSpPr>
          <p:spPr>
            <a:xfrm>
              <a:off x="4564596" y="1985128"/>
              <a:ext cx="1996966" cy="4293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5112930-7CC4-DD43-9A81-71D0C894F504}"/>
                </a:ext>
              </a:extLst>
            </p:cNvPr>
            <p:cNvSpPr/>
            <p:nvPr/>
          </p:nvSpPr>
          <p:spPr>
            <a:xfrm>
              <a:off x="6842222" y="1958852"/>
              <a:ext cx="1996966" cy="43200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7B6B066-7E05-1842-8751-83B42009B865}"/>
                </a:ext>
              </a:extLst>
            </p:cNvPr>
            <p:cNvSpPr/>
            <p:nvPr/>
          </p:nvSpPr>
          <p:spPr>
            <a:xfrm>
              <a:off x="9119874" y="1958851"/>
              <a:ext cx="1996966" cy="43200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032F872-2518-EE4F-97DF-06FCFC44428F}"/>
                </a:ext>
              </a:extLst>
            </p:cNvPr>
            <p:cNvSpPr/>
            <p:nvPr/>
          </p:nvSpPr>
          <p:spPr>
            <a:xfrm>
              <a:off x="11397500" y="1958852"/>
              <a:ext cx="1996966" cy="4320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EE8976C-BEB3-B142-9B55-E040E8898A63}"/>
                </a:ext>
              </a:extLst>
            </p:cNvPr>
            <p:cNvSpPr/>
            <p:nvPr/>
          </p:nvSpPr>
          <p:spPr>
            <a:xfrm>
              <a:off x="2389762" y="348444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671C857-C17F-814C-A88F-2398103DD2BA}"/>
                </a:ext>
              </a:extLst>
            </p:cNvPr>
            <p:cNvSpPr txBox="1"/>
            <p:nvPr/>
          </p:nvSpPr>
          <p:spPr>
            <a:xfrm>
              <a:off x="2567630" y="3395855"/>
              <a:ext cx="1571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 Brent Frame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1AED29D-D736-C140-B3F7-818DDA0723E8}"/>
                </a:ext>
              </a:extLst>
            </p:cNvPr>
            <p:cNvSpPr/>
            <p:nvPr/>
          </p:nvSpPr>
          <p:spPr>
            <a:xfrm>
              <a:off x="2389762" y="383463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22D1A4C-6D7D-7F40-A9B1-9F43BDF376EE}"/>
                </a:ext>
              </a:extLst>
            </p:cNvPr>
            <p:cNvSpPr txBox="1"/>
            <p:nvPr/>
          </p:nvSpPr>
          <p:spPr>
            <a:xfrm>
              <a:off x="2567630" y="3746046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 Mabel Wills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7F25E42-C52C-5B49-A572-BDF38B2B3F4D}"/>
                </a:ext>
              </a:extLst>
            </p:cNvPr>
            <p:cNvSpPr/>
            <p:nvPr/>
          </p:nvSpPr>
          <p:spPr>
            <a:xfrm>
              <a:off x="2389762" y="416700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31C59A-ED2F-6D46-AF01-439A2322E0AF}"/>
                </a:ext>
              </a:extLst>
            </p:cNvPr>
            <p:cNvSpPr txBox="1"/>
            <p:nvPr/>
          </p:nvSpPr>
          <p:spPr>
            <a:xfrm>
              <a:off x="2567630" y="4078412"/>
              <a:ext cx="1573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6. David Searle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C050614-BA51-594F-8171-DA7108603EAF}"/>
                </a:ext>
              </a:extLst>
            </p:cNvPr>
            <p:cNvSpPr/>
            <p:nvPr/>
          </p:nvSpPr>
          <p:spPr>
            <a:xfrm>
              <a:off x="2389762" y="450904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2164285-92F4-D747-ABCE-8D3BA0EB650F}"/>
                </a:ext>
              </a:extLst>
            </p:cNvPr>
            <p:cNvSpPr txBox="1"/>
            <p:nvPr/>
          </p:nvSpPr>
          <p:spPr>
            <a:xfrm>
              <a:off x="2567630" y="4420455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DA60AF8-A05B-A244-93D7-EFC384594807}"/>
                </a:ext>
              </a:extLst>
            </p:cNvPr>
            <p:cNvSpPr/>
            <p:nvPr/>
          </p:nvSpPr>
          <p:spPr>
            <a:xfrm>
              <a:off x="2395207" y="4834831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B5045E4-2923-594B-BA5C-F256F5327519}"/>
                </a:ext>
              </a:extLst>
            </p:cNvPr>
            <p:cNvSpPr txBox="1"/>
            <p:nvPr/>
          </p:nvSpPr>
          <p:spPr>
            <a:xfrm>
              <a:off x="2573075" y="4746243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8. Elias Sample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81E2086-E080-2B4E-9CA0-A5038A6DCE40}"/>
                </a:ext>
              </a:extLst>
            </p:cNvPr>
            <p:cNvSpPr/>
            <p:nvPr/>
          </p:nvSpPr>
          <p:spPr>
            <a:xfrm>
              <a:off x="2395207" y="5171491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4E3F6BF-0710-2548-BD01-9F49C8758066}"/>
                </a:ext>
              </a:extLst>
            </p:cNvPr>
            <p:cNvSpPr txBox="1"/>
            <p:nvPr/>
          </p:nvSpPr>
          <p:spPr>
            <a:xfrm>
              <a:off x="2573075" y="5082903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6C09EC2-71B3-D64A-8B71-3711C699C72D}"/>
                </a:ext>
              </a:extLst>
            </p:cNvPr>
            <p:cNvSpPr/>
            <p:nvPr/>
          </p:nvSpPr>
          <p:spPr>
            <a:xfrm>
              <a:off x="2395207" y="550689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02B5DDD-431F-F445-9DB7-30D30F9BAED3}"/>
                </a:ext>
              </a:extLst>
            </p:cNvPr>
            <p:cNvSpPr txBox="1"/>
            <p:nvPr/>
          </p:nvSpPr>
          <p:spPr>
            <a:xfrm>
              <a:off x="2573075" y="5418306"/>
              <a:ext cx="1688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 Brent Frame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C4AA48C-3D39-7E40-8A72-2FEAEA8C5BFE}"/>
                </a:ext>
              </a:extLst>
            </p:cNvPr>
            <p:cNvSpPr/>
            <p:nvPr/>
          </p:nvSpPr>
          <p:spPr>
            <a:xfrm>
              <a:off x="2395207" y="5857085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21C3190-7249-3D42-9CD3-9E44E6905AEC}"/>
                </a:ext>
              </a:extLst>
            </p:cNvPr>
            <p:cNvSpPr txBox="1"/>
            <p:nvPr/>
          </p:nvSpPr>
          <p:spPr>
            <a:xfrm>
              <a:off x="2573075" y="5768497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11. Mabel Wills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27B22C0-681E-8648-BEDC-5C5BD86ABAB1}"/>
                </a:ext>
              </a:extLst>
            </p:cNvPr>
            <p:cNvSpPr/>
            <p:nvPr/>
          </p:nvSpPr>
          <p:spPr>
            <a:xfrm>
              <a:off x="4649340" y="2447427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31C5421-9090-DA4E-BF66-0F9A6849FC30}"/>
                </a:ext>
              </a:extLst>
            </p:cNvPr>
            <p:cNvSpPr txBox="1"/>
            <p:nvPr/>
          </p:nvSpPr>
          <p:spPr>
            <a:xfrm>
              <a:off x="4546522" y="198950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FDP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81A85B3-784F-3B45-9094-560AAE5BDD3D}"/>
                </a:ext>
              </a:extLst>
            </p:cNvPr>
            <p:cNvSpPr txBox="1"/>
            <p:nvPr/>
          </p:nvSpPr>
          <p:spPr>
            <a:xfrm>
              <a:off x="4827208" y="2358839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55AFD2A-37C1-8A45-8722-D3B8CC40479D}"/>
                </a:ext>
              </a:extLst>
            </p:cNvPr>
            <p:cNvSpPr/>
            <p:nvPr/>
          </p:nvSpPr>
          <p:spPr>
            <a:xfrm>
              <a:off x="4649340" y="2816759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A2D2A19-623B-5442-93EB-358DB52CCFDB}"/>
                </a:ext>
              </a:extLst>
            </p:cNvPr>
            <p:cNvSpPr txBox="1"/>
            <p:nvPr/>
          </p:nvSpPr>
          <p:spPr>
            <a:xfrm>
              <a:off x="4827208" y="2728171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99856CA-83D3-B24F-BB6C-33A9EE03AF1B}"/>
                </a:ext>
              </a:extLst>
            </p:cNvPr>
            <p:cNvSpPr/>
            <p:nvPr/>
          </p:nvSpPr>
          <p:spPr>
            <a:xfrm>
              <a:off x="6947265" y="2443048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A9D90B7-87BF-E64B-A3D5-31019128F979}"/>
                </a:ext>
              </a:extLst>
            </p:cNvPr>
            <p:cNvSpPr txBox="1"/>
            <p:nvPr/>
          </p:nvSpPr>
          <p:spPr>
            <a:xfrm>
              <a:off x="6844447" y="1985128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Grüne</a:t>
              </a:r>
              <a:endParaRPr lang="en-US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797695B-61E8-D74F-966E-CC01F197D940}"/>
                </a:ext>
              </a:extLst>
            </p:cNvPr>
            <p:cNvSpPr txBox="1"/>
            <p:nvPr/>
          </p:nvSpPr>
          <p:spPr>
            <a:xfrm>
              <a:off x="7125133" y="2354460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237EE5C-741F-2B4A-A6CA-925EE2114DD7}"/>
                </a:ext>
              </a:extLst>
            </p:cNvPr>
            <p:cNvSpPr/>
            <p:nvPr/>
          </p:nvSpPr>
          <p:spPr>
            <a:xfrm>
              <a:off x="6947265" y="281238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8F92EE0-D505-564E-8574-CE30193473CD}"/>
                </a:ext>
              </a:extLst>
            </p:cNvPr>
            <p:cNvSpPr txBox="1"/>
            <p:nvPr/>
          </p:nvSpPr>
          <p:spPr>
            <a:xfrm>
              <a:off x="7125133" y="2723792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5B9E33B-808D-1144-9342-36C6E613A07A}"/>
                </a:ext>
              </a:extLst>
            </p:cNvPr>
            <p:cNvSpPr/>
            <p:nvPr/>
          </p:nvSpPr>
          <p:spPr>
            <a:xfrm>
              <a:off x="6947265" y="314904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E93CB07-75D6-2649-9B2D-2B67C167B30B}"/>
                </a:ext>
              </a:extLst>
            </p:cNvPr>
            <p:cNvSpPr txBox="1"/>
            <p:nvPr/>
          </p:nvSpPr>
          <p:spPr>
            <a:xfrm>
              <a:off x="7125133" y="3060452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A06C9B3-6D27-1847-B2C1-5ADF4FA53C0D}"/>
                </a:ext>
              </a:extLst>
            </p:cNvPr>
            <p:cNvSpPr/>
            <p:nvPr/>
          </p:nvSpPr>
          <p:spPr>
            <a:xfrm>
              <a:off x="6947265" y="348444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352D74B-7CEF-5F4C-B109-C53F6CC8FCF9}"/>
                </a:ext>
              </a:extLst>
            </p:cNvPr>
            <p:cNvSpPr txBox="1"/>
            <p:nvPr/>
          </p:nvSpPr>
          <p:spPr>
            <a:xfrm>
              <a:off x="7125133" y="3395855"/>
              <a:ext cx="1571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 Brent Frame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267EBBB-68B8-844A-BC1F-E522FE1C4D40}"/>
                </a:ext>
              </a:extLst>
            </p:cNvPr>
            <p:cNvSpPr/>
            <p:nvPr/>
          </p:nvSpPr>
          <p:spPr>
            <a:xfrm>
              <a:off x="6947265" y="383463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FFF5678D-B50A-CD41-93CF-C915082E947E}"/>
                </a:ext>
              </a:extLst>
            </p:cNvPr>
            <p:cNvSpPr txBox="1"/>
            <p:nvPr/>
          </p:nvSpPr>
          <p:spPr>
            <a:xfrm>
              <a:off x="7125133" y="3746046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 Mabel Wills</a:t>
              </a: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DFE31E9-B30F-8746-92FE-3487BC0B4450}"/>
                </a:ext>
              </a:extLst>
            </p:cNvPr>
            <p:cNvSpPr/>
            <p:nvPr/>
          </p:nvSpPr>
          <p:spPr>
            <a:xfrm>
              <a:off x="9247377" y="2416771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5F9F749-67D3-EC41-97C8-C1B79E5712B3}"/>
                </a:ext>
              </a:extLst>
            </p:cNvPr>
            <p:cNvSpPr txBox="1"/>
            <p:nvPr/>
          </p:nvSpPr>
          <p:spPr>
            <a:xfrm>
              <a:off x="9144559" y="1958851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SDP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E099371-D36E-C944-AD39-84A8AC1F471F}"/>
                </a:ext>
              </a:extLst>
            </p:cNvPr>
            <p:cNvSpPr txBox="1"/>
            <p:nvPr/>
          </p:nvSpPr>
          <p:spPr>
            <a:xfrm>
              <a:off x="9425245" y="2328183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5CB2BFCE-1722-4341-91C6-78277B321F6F}"/>
                </a:ext>
              </a:extLst>
            </p:cNvPr>
            <p:cNvSpPr/>
            <p:nvPr/>
          </p:nvSpPr>
          <p:spPr>
            <a:xfrm>
              <a:off x="9247377" y="278610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B7EF9A5-0A1B-BC4F-8E1C-5A15155BF49B}"/>
                </a:ext>
              </a:extLst>
            </p:cNvPr>
            <p:cNvSpPr txBox="1"/>
            <p:nvPr/>
          </p:nvSpPr>
          <p:spPr>
            <a:xfrm>
              <a:off x="9425245" y="2697515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5FCE084F-F0B3-4A4A-BFC9-8F8AE3F197D9}"/>
                </a:ext>
              </a:extLst>
            </p:cNvPr>
            <p:cNvSpPr/>
            <p:nvPr/>
          </p:nvSpPr>
          <p:spPr>
            <a:xfrm>
              <a:off x="9247377" y="312276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FE73DB9-3F82-0F4A-9213-BF3FCC4B09F6}"/>
                </a:ext>
              </a:extLst>
            </p:cNvPr>
            <p:cNvSpPr txBox="1"/>
            <p:nvPr/>
          </p:nvSpPr>
          <p:spPr>
            <a:xfrm>
              <a:off x="9425245" y="3034175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24004A0-C32C-8640-B6A9-BDB36543A8ED}"/>
                </a:ext>
              </a:extLst>
            </p:cNvPr>
            <p:cNvSpPr/>
            <p:nvPr/>
          </p:nvSpPr>
          <p:spPr>
            <a:xfrm>
              <a:off x="9247377" y="3458166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8B8A7C8-11B3-E74A-8DB9-8A9C1C097E09}"/>
                </a:ext>
              </a:extLst>
            </p:cNvPr>
            <p:cNvSpPr txBox="1"/>
            <p:nvPr/>
          </p:nvSpPr>
          <p:spPr>
            <a:xfrm>
              <a:off x="9425245" y="3369578"/>
              <a:ext cx="1571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 Brent Frame</a:t>
              </a: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F83BF9B-CE28-8941-AED6-4117B5487604}"/>
                </a:ext>
              </a:extLst>
            </p:cNvPr>
            <p:cNvSpPr/>
            <p:nvPr/>
          </p:nvSpPr>
          <p:spPr>
            <a:xfrm>
              <a:off x="9247377" y="3808357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716B3FA-1D40-A14F-B3A6-E5D8CFADF27C}"/>
                </a:ext>
              </a:extLst>
            </p:cNvPr>
            <p:cNvSpPr txBox="1"/>
            <p:nvPr/>
          </p:nvSpPr>
          <p:spPr>
            <a:xfrm>
              <a:off x="9425245" y="3719769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 Mabel Wills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33BC7214-9890-B943-A726-42157554420F}"/>
                </a:ext>
              </a:extLst>
            </p:cNvPr>
            <p:cNvSpPr/>
            <p:nvPr/>
          </p:nvSpPr>
          <p:spPr>
            <a:xfrm>
              <a:off x="9247377" y="414072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C5E53A3-207C-1244-AFC7-A4E578A26CDD}"/>
                </a:ext>
              </a:extLst>
            </p:cNvPr>
            <p:cNvSpPr txBox="1"/>
            <p:nvPr/>
          </p:nvSpPr>
          <p:spPr>
            <a:xfrm>
              <a:off x="9425245" y="4052135"/>
              <a:ext cx="1573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6. David Searle</a:t>
              </a: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C56D422C-3B78-7D40-9DD8-E3071A1DD224}"/>
                </a:ext>
              </a:extLst>
            </p:cNvPr>
            <p:cNvSpPr/>
            <p:nvPr/>
          </p:nvSpPr>
          <p:spPr>
            <a:xfrm>
              <a:off x="9247377" y="4482766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CF3FF8E-03F0-994D-B8C9-6B44412DF15F}"/>
                </a:ext>
              </a:extLst>
            </p:cNvPr>
            <p:cNvSpPr txBox="1"/>
            <p:nvPr/>
          </p:nvSpPr>
          <p:spPr>
            <a:xfrm>
              <a:off x="9425245" y="4394178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D72CC63-967C-4646-88B8-03D237784138}"/>
                </a:ext>
              </a:extLst>
            </p:cNvPr>
            <p:cNvSpPr/>
            <p:nvPr/>
          </p:nvSpPr>
          <p:spPr>
            <a:xfrm>
              <a:off x="9252822" y="480855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5A0A138-584E-8B45-9675-A9FF94347F08}"/>
                </a:ext>
              </a:extLst>
            </p:cNvPr>
            <p:cNvSpPr txBox="1"/>
            <p:nvPr/>
          </p:nvSpPr>
          <p:spPr>
            <a:xfrm>
              <a:off x="9430690" y="4719966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8. Elias Sample</a:t>
              </a: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89BDD1C-7B67-9747-8EC1-6DD685AD0E41}"/>
                </a:ext>
              </a:extLst>
            </p:cNvPr>
            <p:cNvSpPr/>
            <p:nvPr/>
          </p:nvSpPr>
          <p:spPr>
            <a:xfrm>
              <a:off x="9252822" y="514521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A251442-4B0D-144C-BEB3-C9305ECDC641}"/>
                </a:ext>
              </a:extLst>
            </p:cNvPr>
            <p:cNvSpPr txBox="1"/>
            <p:nvPr/>
          </p:nvSpPr>
          <p:spPr>
            <a:xfrm>
              <a:off x="9430690" y="5056626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DEF74AA-5A76-A149-91B4-D55B5FC58B0C}"/>
                </a:ext>
              </a:extLst>
            </p:cNvPr>
            <p:cNvSpPr/>
            <p:nvPr/>
          </p:nvSpPr>
          <p:spPr>
            <a:xfrm>
              <a:off x="11475690" y="2412041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38AA220-E28E-174C-A004-BC9F38A0B32D}"/>
                </a:ext>
              </a:extLst>
            </p:cNvPr>
            <p:cNvSpPr txBox="1"/>
            <p:nvPr/>
          </p:nvSpPr>
          <p:spPr>
            <a:xfrm>
              <a:off x="11372872" y="195412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AFD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7EE2E69-3BF5-A547-8CB6-2BCF5B369209}"/>
                </a:ext>
              </a:extLst>
            </p:cNvPr>
            <p:cNvSpPr txBox="1"/>
            <p:nvPr/>
          </p:nvSpPr>
          <p:spPr>
            <a:xfrm>
              <a:off x="11653558" y="2323453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C14F155F-3364-5947-A825-C52F3FA2A70C}"/>
                </a:ext>
              </a:extLst>
            </p:cNvPr>
            <p:cNvSpPr/>
            <p:nvPr/>
          </p:nvSpPr>
          <p:spPr>
            <a:xfrm>
              <a:off x="11475690" y="278137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CE2EA12-80C1-2847-A4BF-9BDB852269AE}"/>
                </a:ext>
              </a:extLst>
            </p:cNvPr>
            <p:cNvSpPr txBox="1"/>
            <p:nvPr/>
          </p:nvSpPr>
          <p:spPr>
            <a:xfrm>
              <a:off x="11653558" y="2692785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BECE551-B063-FA45-A838-4CE62ED5844B}"/>
                </a:ext>
              </a:extLst>
            </p:cNvPr>
            <p:cNvSpPr/>
            <p:nvPr/>
          </p:nvSpPr>
          <p:spPr>
            <a:xfrm>
              <a:off x="11475690" y="311803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4C690032-CFB2-2F4C-A7A5-8D593790684B}"/>
                </a:ext>
              </a:extLst>
            </p:cNvPr>
            <p:cNvSpPr txBox="1"/>
            <p:nvPr/>
          </p:nvSpPr>
          <p:spPr>
            <a:xfrm>
              <a:off x="11653558" y="3029445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1EB8F7DF-2831-7848-B24F-55F2515539F5}"/>
                </a:ext>
              </a:extLst>
            </p:cNvPr>
            <p:cNvSpPr/>
            <p:nvPr/>
          </p:nvSpPr>
          <p:spPr>
            <a:xfrm>
              <a:off x="13663295" y="1958852"/>
              <a:ext cx="1996966" cy="4320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C8FC3A9-94E8-3C4A-A515-1FDDB77BB9C0}"/>
                </a:ext>
              </a:extLst>
            </p:cNvPr>
            <p:cNvSpPr txBox="1"/>
            <p:nvPr/>
          </p:nvSpPr>
          <p:spPr>
            <a:xfrm>
              <a:off x="13667164" y="1985128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ÖDP</a:t>
              </a: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8A8EAC65-D45C-7247-9FB1-67901F673D98}"/>
                </a:ext>
              </a:extLst>
            </p:cNvPr>
            <p:cNvSpPr/>
            <p:nvPr/>
          </p:nvSpPr>
          <p:spPr>
            <a:xfrm>
              <a:off x="13752813" y="2382985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411C4A12-8FAE-BA47-88C9-1228BCC353AF}"/>
                </a:ext>
              </a:extLst>
            </p:cNvPr>
            <p:cNvSpPr/>
            <p:nvPr/>
          </p:nvSpPr>
          <p:spPr>
            <a:xfrm>
              <a:off x="13752813" y="2752317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3043D3-F1E2-1347-BB05-D6DD9324046D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FD9EF018-D73C-1C44-83BD-95D3F36D9DF3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1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11575 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11111E-6 L -0.325 -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0D8AF-E513-9D43-9B1F-F779287F428E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7ED0F33-1B80-334F-92D0-6B8269088606}"/>
              </a:ext>
            </a:extLst>
          </p:cNvPr>
          <p:cNvSpPr/>
          <p:nvPr/>
        </p:nvSpPr>
        <p:spPr>
          <a:xfrm>
            <a:off x="3862699" y="1126108"/>
            <a:ext cx="2946400" cy="5660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Wahlvorgang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3C615292-EFA3-854A-A5B8-9F3FDF25B157}"/>
              </a:ext>
            </a:extLst>
          </p:cNvPr>
          <p:cNvSpPr/>
          <p:nvPr/>
        </p:nvSpPr>
        <p:spPr>
          <a:xfrm rot="10800000">
            <a:off x="6373670" y="1280261"/>
            <a:ext cx="275772" cy="2892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E528A6F-27FC-D243-834E-FDB7D9614BF4}"/>
              </a:ext>
            </a:extLst>
          </p:cNvPr>
          <p:cNvSpPr/>
          <p:nvPr/>
        </p:nvSpPr>
        <p:spPr>
          <a:xfrm>
            <a:off x="7094483" y="1124607"/>
            <a:ext cx="2946400" cy="5660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Region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2947F08A-9F11-7749-8BCF-C09DE0F158AF}"/>
              </a:ext>
            </a:extLst>
          </p:cNvPr>
          <p:cNvSpPr/>
          <p:nvPr/>
        </p:nvSpPr>
        <p:spPr>
          <a:xfrm rot="10800000">
            <a:off x="9605454" y="1278760"/>
            <a:ext cx="275772" cy="2892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63C974-3E24-4C4B-AE63-C7BB1B90F6BE}"/>
              </a:ext>
            </a:extLst>
          </p:cNvPr>
          <p:cNvSpPr/>
          <p:nvPr/>
        </p:nvSpPr>
        <p:spPr>
          <a:xfrm>
            <a:off x="4480649" y="2163631"/>
            <a:ext cx="4949371" cy="3723898"/>
          </a:xfrm>
          <a:prstGeom prst="roundRect">
            <a:avLst>
              <a:gd name="adj" fmla="val 49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2BCBF5-E61E-DD46-B0A0-CD2E5F1E02E8}"/>
              </a:ext>
            </a:extLst>
          </p:cNvPr>
          <p:cNvSpPr txBox="1"/>
          <p:nvPr/>
        </p:nvSpPr>
        <p:spPr>
          <a:xfrm>
            <a:off x="4858021" y="2748207"/>
            <a:ext cx="15905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5D9492-BBBE-0A4A-8F84-7680249C4168}"/>
              </a:ext>
            </a:extLst>
          </p:cNvPr>
          <p:cNvSpPr txBox="1"/>
          <p:nvPr/>
        </p:nvSpPr>
        <p:spPr>
          <a:xfrm>
            <a:off x="4858021" y="2361857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Direktmandate</a:t>
            </a:r>
            <a:r>
              <a:rPr lang="en-US" dirty="0"/>
              <a:t>: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B2022D-A678-244A-A4FF-3D7F70CF5B00}"/>
              </a:ext>
            </a:extLst>
          </p:cNvPr>
          <p:cNvCxnSpPr>
            <a:cxnSpLocks/>
            <a:stCxn id="15" idx="0"/>
            <a:endCxn id="15" idx="2"/>
          </p:cNvCxnSpPr>
          <p:nvPr/>
        </p:nvCxnSpPr>
        <p:spPr>
          <a:xfrm>
            <a:off x="6955335" y="2163631"/>
            <a:ext cx="0" cy="3723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0252B63-CA9B-164D-9DE6-453D4655698D}"/>
              </a:ext>
            </a:extLst>
          </p:cNvPr>
          <p:cNvSpPr txBox="1"/>
          <p:nvPr/>
        </p:nvSpPr>
        <p:spPr>
          <a:xfrm>
            <a:off x="7327247" y="2748207"/>
            <a:ext cx="15905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0C5DF-6CAD-954F-AB3F-06389BE639CD}"/>
              </a:ext>
            </a:extLst>
          </p:cNvPr>
          <p:cNvSpPr txBox="1"/>
          <p:nvPr/>
        </p:nvSpPr>
        <p:spPr>
          <a:xfrm>
            <a:off x="7327247" y="2361857"/>
            <a:ext cx="16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Listenmandate</a:t>
            </a:r>
            <a:r>
              <a:rPr lang="en-US" dirty="0"/>
              <a:t>: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124426-509B-7546-999D-88461A9CDCB7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99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0D8AF-E513-9D43-9B1F-F779287F428E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C92CAD-8403-224D-B7BC-C3317ED1B6B3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DEBE885-92D2-4D40-BF97-99C86FBAF52E}"/>
              </a:ext>
            </a:extLst>
          </p:cNvPr>
          <p:cNvSpPr/>
          <p:nvPr/>
        </p:nvSpPr>
        <p:spPr>
          <a:xfrm>
            <a:off x="4512365" y="2870810"/>
            <a:ext cx="1789044" cy="648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r>
              <a:rPr lang="en-US" dirty="0"/>
              <a:t> </a:t>
            </a:r>
            <a:r>
              <a:rPr lang="en-US" dirty="0" err="1"/>
              <a:t>freigeben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FC4903F-DEF5-884D-B69B-5101739AFC24}"/>
              </a:ext>
            </a:extLst>
          </p:cNvPr>
          <p:cNvSpPr/>
          <p:nvPr/>
        </p:nvSpPr>
        <p:spPr>
          <a:xfrm>
            <a:off x="6510928" y="2867840"/>
            <a:ext cx="1996965" cy="651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Batch </a:t>
            </a:r>
            <a:r>
              <a:rPr lang="en-US" dirty="0" err="1"/>
              <a:t>Eintragen</a:t>
            </a:r>
            <a:r>
              <a:rPr lang="en-US" dirty="0"/>
              <a:t> von </a:t>
            </a:r>
            <a:r>
              <a:rPr lang="en-US" dirty="0" err="1"/>
              <a:t>Stimmen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15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0D8AF-E513-9D43-9B1F-F779287F428E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C92CAD-8403-224D-B7BC-C3317ED1B6B3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8638395-A5CB-DF4A-AC2F-913CEB4870AA}"/>
              </a:ext>
            </a:extLst>
          </p:cNvPr>
          <p:cNvSpPr/>
          <p:nvPr/>
        </p:nvSpPr>
        <p:spPr>
          <a:xfrm>
            <a:off x="4512365" y="2870810"/>
            <a:ext cx="1789044" cy="648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 </a:t>
            </a:r>
            <a:r>
              <a:rPr lang="en-US" dirty="0" err="1"/>
              <a:t>Importieren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0BBB52A-F1FA-6E44-9C35-12D144044912}"/>
              </a:ext>
            </a:extLst>
          </p:cNvPr>
          <p:cNvSpPr/>
          <p:nvPr/>
        </p:nvSpPr>
        <p:spPr>
          <a:xfrm>
            <a:off x="6510928" y="2867840"/>
            <a:ext cx="1996965" cy="6516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Stimmen</a:t>
            </a:r>
            <a:r>
              <a:rPr lang="en-US" dirty="0"/>
              <a:t> </a:t>
            </a:r>
            <a:r>
              <a:rPr lang="en-US" dirty="0" err="1"/>
              <a:t>Korrigieren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7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24E4920-746E-A447-BE15-CA536358F055}"/>
              </a:ext>
            </a:extLst>
          </p:cNvPr>
          <p:cNvSpPr/>
          <p:nvPr/>
        </p:nvSpPr>
        <p:spPr>
          <a:xfrm>
            <a:off x="5270937" y="2603937"/>
            <a:ext cx="1650126" cy="1650125"/>
          </a:xfrm>
          <a:prstGeom prst="ellipse">
            <a:avLst/>
          </a:prstGeom>
          <a:noFill/>
          <a:ln w="3810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78CD4-7B55-B14C-AF1C-3B99C93131C8}"/>
              </a:ext>
            </a:extLst>
          </p:cNvPr>
          <p:cNvSpPr txBox="1"/>
          <p:nvPr/>
        </p:nvSpPr>
        <p:spPr>
          <a:xfrm>
            <a:off x="5521165" y="3105833"/>
            <a:ext cx="11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Warte</a:t>
            </a:r>
            <a:r>
              <a:rPr lang="en-US" dirty="0"/>
              <a:t> auf </a:t>
            </a:r>
            <a:r>
              <a:rPr lang="en-US" dirty="0" err="1"/>
              <a:t>Freigabe</a:t>
            </a:r>
            <a:r>
              <a:rPr lang="en-US" dirty="0"/>
              <a:t>…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C23697-96CF-BD43-AFDC-856F6FC27EF5}"/>
              </a:ext>
            </a:extLst>
          </p:cNvPr>
          <p:cNvSpPr/>
          <p:nvPr/>
        </p:nvSpPr>
        <p:spPr>
          <a:xfrm>
            <a:off x="2988850" y="251520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CAF51-4583-E445-8F9D-4ABABBAB06DD}"/>
              </a:ext>
            </a:extLst>
          </p:cNvPr>
          <p:cNvSpPr txBox="1"/>
          <p:nvPr/>
        </p:nvSpPr>
        <p:spPr>
          <a:xfrm>
            <a:off x="2886032" y="207053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B0A14A-7D3D-B240-B954-DCC05438F0ED}"/>
              </a:ext>
            </a:extLst>
          </p:cNvPr>
          <p:cNvSpPr txBox="1"/>
          <p:nvPr/>
        </p:nvSpPr>
        <p:spPr>
          <a:xfrm>
            <a:off x="3166718" y="2426619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Andrea </a:t>
            </a:r>
            <a:r>
              <a:rPr lang="en-US" dirty="0" err="1"/>
              <a:t>Gipp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66E485-BCD8-7945-B9F8-90A04AD5C85F}"/>
              </a:ext>
            </a:extLst>
          </p:cNvPr>
          <p:cNvSpPr/>
          <p:nvPr/>
        </p:nvSpPr>
        <p:spPr>
          <a:xfrm>
            <a:off x="2886032" y="207053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AC7908-797A-9A4A-B38B-75815BB81CDE}"/>
              </a:ext>
            </a:extLst>
          </p:cNvPr>
          <p:cNvSpPr/>
          <p:nvPr/>
        </p:nvSpPr>
        <p:spPr>
          <a:xfrm>
            <a:off x="5123526" y="252183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B89546-B3E0-D141-985D-F6D88D2903F4}"/>
              </a:ext>
            </a:extLst>
          </p:cNvPr>
          <p:cNvSpPr txBox="1"/>
          <p:nvPr/>
        </p:nvSpPr>
        <p:spPr>
          <a:xfrm>
            <a:off x="5020708" y="207716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Grüne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16F5C-3F89-794E-83D2-12E617DDE89F}"/>
              </a:ext>
            </a:extLst>
          </p:cNvPr>
          <p:cNvSpPr txBox="1"/>
          <p:nvPr/>
        </p:nvSpPr>
        <p:spPr>
          <a:xfrm>
            <a:off x="5301394" y="243324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Bambi Baum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E93C86-7EE5-A04D-A594-FF7C3BD637AC}"/>
              </a:ext>
            </a:extLst>
          </p:cNvPr>
          <p:cNvSpPr/>
          <p:nvPr/>
        </p:nvSpPr>
        <p:spPr>
          <a:xfrm>
            <a:off x="5020708" y="207716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6FB1B6-4506-E54D-AC56-10C9E6CE6F0B}"/>
              </a:ext>
            </a:extLst>
          </p:cNvPr>
          <p:cNvSpPr/>
          <p:nvPr/>
        </p:nvSpPr>
        <p:spPr>
          <a:xfrm>
            <a:off x="2988850" y="3499081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5F7D1F-CC1F-124D-B4EA-9237329E00A9}"/>
              </a:ext>
            </a:extLst>
          </p:cNvPr>
          <p:cNvSpPr txBox="1"/>
          <p:nvPr/>
        </p:nvSpPr>
        <p:spPr>
          <a:xfrm>
            <a:off x="2886032" y="3054413"/>
            <a:ext cx="140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Freie</a:t>
            </a:r>
            <a:r>
              <a:rPr lang="en-US" b="1" dirty="0"/>
              <a:t> </a:t>
            </a:r>
            <a:r>
              <a:rPr lang="en-US" b="1" dirty="0" err="1"/>
              <a:t>Wähler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B08B9-4E0F-CD4A-AD3B-ABE1FA6D3F1A}"/>
              </a:ext>
            </a:extLst>
          </p:cNvPr>
          <p:cNvSpPr txBox="1"/>
          <p:nvPr/>
        </p:nvSpPr>
        <p:spPr>
          <a:xfrm>
            <a:off x="3166718" y="3410493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Tom </a:t>
            </a:r>
            <a:r>
              <a:rPr lang="en-US" dirty="0" err="1"/>
              <a:t>Girtner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2EA69-9091-C845-A061-951BD856AA78}"/>
              </a:ext>
            </a:extLst>
          </p:cNvPr>
          <p:cNvSpPr/>
          <p:nvPr/>
        </p:nvSpPr>
        <p:spPr>
          <a:xfrm>
            <a:off x="2886032" y="3054413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B97810-8B50-A145-8FD1-A1B883CED282}"/>
              </a:ext>
            </a:extLst>
          </p:cNvPr>
          <p:cNvSpPr/>
          <p:nvPr/>
        </p:nvSpPr>
        <p:spPr>
          <a:xfrm>
            <a:off x="5123526" y="350570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28385D-4BAB-D442-85AF-64254BE5E7C1}"/>
              </a:ext>
            </a:extLst>
          </p:cNvPr>
          <p:cNvSpPr txBox="1"/>
          <p:nvPr/>
        </p:nvSpPr>
        <p:spPr>
          <a:xfrm>
            <a:off x="5020708" y="3061039"/>
            <a:ext cx="15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Familienpartei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4B9DE4-3069-8042-B0E8-84197CBF9971}"/>
              </a:ext>
            </a:extLst>
          </p:cNvPr>
          <p:cNvSpPr txBox="1"/>
          <p:nvPr/>
        </p:nvSpPr>
        <p:spPr>
          <a:xfrm>
            <a:off x="5301394" y="341711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Ti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5314F3-BAF8-9840-B4BB-9BACF430EAFC}"/>
              </a:ext>
            </a:extLst>
          </p:cNvPr>
          <p:cNvSpPr/>
          <p:nvPr/>
        </p:nvSpPr>
        <p:spPr>
          <a:xfrm>
            <a:off x="5020708" y="306103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12EF2B-1645-5E4C-8DD1-B78419B07D4E}"/>
              </a:ext>
            </a:extLst>
          </p:cNvPr>
          <p:cNvSpPr/>
          <p:nvPr/>
        </p:nvSpPr>
        <p:spPr>
          <a:xfrm>
            <a:off x="7258202" y="252183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38FCFB-38CB-7D4F-B454-E2300B23303B}"/>
              </a:ext>
            </a:extLst>
          </p:cNvPr>
          <p:cNvSpPr txBox="1"/>
          <p:nvPr/>
        </p:nvSpPr>
        <p:spPr>
          <a:xfrm>
            <a:off x="7155384" y="20771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FDP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ABE79-330B-124D-A3E9-3D4DFE182B06}"/>
              </a:ext>
            </a:extLst>
          </p:cNvPr>
          <p:cNvSpPr txBox="1"/>
          <p:nvPr/>
        </p:nvSpPr>
        <p:spPr>
          <a:xfrm>
            <a:off x="7436070" y="2433245"/>
            <a:ext cx="11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Kapi </a:t>
            </a:r>
            <a:r>
              <a:rPr lang="en-US" dirty="0" err="1"/>
              <a:t>Talist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0D9D91-A286-5140-B854-BAA8255985FF}"/>
              </a:ext>
            </a:extLst>
          </p:cNvPr>
          <p:cNvSpPr/>
          <p:nvPr/>
        </p:nvSpPr>
        <p:spPr>
          <a:xfrm>
            <a:off x="7155384" y="207716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07BAAC-95BF-1D45-985F-CDDCE64B3BAA}"/>
              </a:ext>
            </a:extLst>
          </p:cNvPr>
          <p:cNvSpPr/>
          <p:nvPr/>
        </p:nvSpPr>
        <p:spPr>
          <a:xfrm>
            <a:off x="9392878" y="2528459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E25882-90B1-5B4C-90FE-043A2DF5E777}"/>
              </a:ext>
            </a:extLst>
          </p:cNvPr>
          <p:cNvSpPr txBox="1"/>
          <p:nvPr/>
        </p:nvSpPr>
        <p:spPr>
          <a:xfrm>
            <a:off x="9290060" y="2083791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</a:t>
            </a:r>
            <a:r>
              <a:rPr lang="en-US" b="1" dirty="0" err="1"/>
              <a:t>Linke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8F986-881F-7C40-B89C-01C1168F9621}"/>
              </a:ext>
            </a:extLst>
          </p:cNvPr>
          <p:cNvSpPr txBox="1"/>
          <p:nvPr/>
        </p:nvSpPr>
        <p:spPr>
          <a:xfrm>
            <a:off x="9570746" y="2439871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Dieter Meier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B1302-4A2F-3448-A122-795BC938F39F}"/>
              </a:ext>
            </a:extLst>
          </p:cNvPr>
          <p:cNvSpPr/>
          <p:nvPr/>
        </p:nvSpPr>
        <p:spPr>
          <a:xfrm>
            <a:off x="9290060" y="2083791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A006CD-23DD-4A49-9277-AF42BC3725A6}"/>
              </a:ext>
            </a:extLst>
          </p:cNvPr>
          <p:cNvSpPr/>
          <p:nvPr/>
        </p:nvSpPr>
        <p:spPr>
          <a:xfrm>
            <a:off x="7256733" y="349976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F85665-5FFA-D04B-BEB3-1B759C824AC1}"/>
              </a:ext>
            </a:extLst>
          </p:cNvPr>
          <p:cNvSpPr txBox="1"/>
          <p:nvPr/>
        </p:nvSpPr>
        <p:spPr>
          <a:xfrm>
            <a:off x="7153915" y="3055099"/>
            <a:ext cx="94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V-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BD165A-A56D-5448-AFE1-AC7B44B683D8}"/>
              </a:ext>
            </a:extLst>
          </p:cNvPr>
          <p:cNvSpPr txBox="1"/>
          <p:nvPr/>
        </p:nvSpPr>
        <p:spPr>
          <a:xfrm>
            <a:off x="7434601" y="3411179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Benedikt</a:t>
            </a:r>
            <a:r>
              <a:rPr lang="en-US" dirty="0"/>
              <a:t> </a:t>
            </a:r>
            <a:r>
              <a:rPr lang="en-US" dirty="0" err="1"/>
              <a:t>Hol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78967F-EB0B-A741-B3A0-C6759B86569C}"/>
              </a:ext>
            </a:extLst>
          </p:cNvPr>
          <p:cNvSpPr/>
          <p:nvPr/>
        </p:nvSpPr>
        <p:spPr>
          <a:xfrm>
            <a:off x="7153915" y="305509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2FD93B-592F-1F4E-ABFC-68B6FB86A263}"/>
              </a:ext>
            </a:extLst>
          </p:cNvPr>
          <p:cNvSpPr/>
          <p:nvPr/>
        </p:nvSpPr>
        <p:spPr>
          <a:xfrm>
            <a:off x="9391409" y="350639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7B2EA1-CA65-BE49-8313-E0219147C1F8}"/>
              </a:ext>
            </a:extLst>
          </p:cNvPr>
          <p:cNvSpPr txBox="1"/>
          <p:nvPr/>
        </p:nvSpPr>
        <p:spPr>
          <a:xfrm>
            <a:off x="9288591" y="306172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FF364-AEB9-3B4D-A70E-BCA924508927}"/>
              </a:ext>
            </a:extLst>
          </p:cNvPr>
          <p:cNvSpPr txBox="1"/>
          <p:nvPr/>
        </p:nvSpPr>
        <p:spPr>
          <a:xfrm>
            <a:off x="9569277" y="3417805"/>
            <a:ext cx="12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Kreuz</a:t>
            </a:r>
            <a:r>
              <a:rPr lang="en-US" dirty="0"/>
              <a:t>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F79027-56F4-2D43-B2EC-E80235AB612E}"/>
              </a:ext>
            </a:extLst>
          </p:cNvPr>
          <p:cNvSpPr/>
          <p:nvPr/>
        </p:nvSpPr>
        <p:spPr>
          <a:xfrm>
            <a:off x="9288591" y="306172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6F37DB-FD36-8B49-82BD-5CD9BF665245}"/>
              </a:ext>
            </a:extLst>
          </p:cNvPr>
          <p:cNvSpPr/>
          <p:nvPr/>
        </p:nvSpPr>
        <p:spPr>
          <a:xfrm>
            <a:off x="2982727" y="458819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5FEF55-54BE-AA4F-A2F7-7A6804CCF5D1}"/>
              </a:ext>
            </a:extLst>
          </p:cNvPr>
          <p:cNvSpPr txBox="1"/>
          <p:nvPr/>
        </p:nvSpPr>
        <p:spPr>
          <a:xfrm>
            <a:off x="2879909" y="414352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69EA94-FC38-F64F-9AED-891EE70454EE}"/>
              </a:ext>
            </a:extLst>
          </p:cNvPr>
          <p:cNvSpPr txBox="1"/>
          <p:nvPr/>
        </p:nvSpPr>
        <p:spPr>
          <a:xfrm>
            <a:off x="3160595" y="4499606"/>
            <a:ext cx="13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Bernd </a:t>
            </a:r>
            <a:r>
              <a:rPr lang="en-US" dirty="0" err="1"/>
              <a:t>Höcke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B0BEFE-AD33-C94D-95BD-7C0B25271B13}"/>
              </a:ext>
            </a:extLst>
          </p:cNvPr>
          <p:cNvSpPr/>
          <p:nvPr/>
        </p:nvSpPr>
        <p:spPr>
          <a:xfrm>
            <a:off x="2879909" y="414352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111790-9B51-304F-B037-564D7B4C5C63}"/>
              </a:ext>
            </a:extLst>
          </p:cNvPr>
          <p:cNvSpPr/>
          <p:nvPr/>
        </p:nvSpPr>
        <p:spPr>
          <a:xfrm>
            <a:off x="5117403" y="459482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F7C907-123F-BC4C-A876-CCEBCCDC426F}"/>
              </a:ext>
            </a:extLst>
          </p:cNvPr>
          <p:cNvSpPr txBox="1"/>
          <p:nvPr/>
        </p:nvSpPr>
        <p:spPr>
          <a:xfrm>
            <a:off x="5014585" y="4150152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MSDAP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0B78EA-62F5-4F40-833F-622E09756D1A}"/>
              </a:ext>
            </a:extLst>
          </p:cNvPr>
          <p:cNvSpPr txBox="1"/>
          <p:nvPr/>
        </p:nvSpPr>
        <p:spPr>
          <a:xfrm>
            <a:off x="5295271" y="4506232"/>
            <a:ext cx="10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Karl Marx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352174-BD99-A543-8496-D7D33870C2F1}"/>
              </a:ext>
            </a:extLst>
          </p:cNvPr>
          <p:cNvSpPr/>
          <p:nvPr/>
        </p:nvSpPr>
        <p:spPr>
          <a:xfrm>
            <a:off x="5014585" y="415015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ECB3663-44AF-E645-96D9-D320E935CB88}"/>
              </a:ext>
            </a:extLst>
          </p:cNvPr>
          <p:cNvSpPr/>
          <p:nvPr/>
        </p:nvSpPr>
        <p:spPr>
          <a:xfrm>
            <a:off x="2982727" y="5572068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3AB2BD-63D6-0341-961A-59DD023620A1}"/>
              </a:ext>
            </a:extLst>
          </p:cNvPr>
          <p:cNvSpPr txBox="1"/>
          <p:nvPr/>
        </p:nvSpPr>
        <p:spPr>
          <a:xfrm>
            <a:off x="2879909" y="5127400"/>
            <a:ext cx="14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Bayern 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F6E611-29DC-624C-B05A-1181F06AEF24}"/>
              </a:ext>
            </a:extLst>
          </p:cNvPr>
          <p:cNvSpPr txBox="1"/>
          <p:nvPr/>
        </p:nvSpPr>
        <p:spPr>
          <a:xfrm>
            <a:off x="3160595" y="5483480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Holger Bier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D3C6EC-356D-1745-8396-796A62945A21}"/>
              </a:ext>
            </a:extLst>
          </p:cNvPr>
          <p:cNvSpPr/>
          <p:nvPr/>
        </p:nvSpPr>
        <p:spPr>
          <a:xfrm>
            <a:off x="2879909" y="5127400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3278E5B-8575-0949-B7C8-CD3F2DE78B6C}"/>
              </a:ext>
            </a:extLst>
          </p:cNvPr>
          <p:cNvSpPr/>
          <p:nvPr/>
        </p:nvSpPr>
        <p:spPr>
          <a:xfrm>
            <a:off x="5117403" y="557869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441B74-9039-FB4C-902D-DEDBCD0E7CDA}"/>
              </a:ext>
            </a:extLst>
          </p:cNvPr>
          <p:cNvSpPr txBox="1"/>
          <p:nvPr/>
        </p:nvSpPr>
        <p:spPr>
          <a:xfrm>
            <a:off x="5014585" y="5134026"/>
            <a:ext cx="14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Piraten</a:t>
            </a:r>
            <a:r>
              <a:rPr lang="en-US" b="1" dirty="0"/>
              <a:t> 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D4F796-28DC-4140-A44B-2B515B551C4F}"/>
              </a:ext>
            </a:extLst>
          </p:cNvPr>
          <p:cNvSpPr txBox="1"/>
          <p:nvPr/>
        </p:nvSpPr>
        <p:spPr>
          <a:xfrm>
            <a:off x="5295271" y="5490106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Jack Sparrow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BD1B3A-1916-4D4A-B1A0-F0B6483234CF}"/>
              </a:ext>
            </a:extLst>
          </p:cNvPr>
          <p:cNvSpPr/>
          <p:nvPr/>
        </p:nvSpPr>
        <p:spPr>
          <a:xfrm>
            <a:off x="5014585" y="513402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8B3789-2250-9849-944A-6420940FF08A}"/>
              </a:ext>
            </a:extLst>
          </p:cNvPr>
          <p:cNvSpPr/>
          <p:nvPr/>
        </p:nvSpPr>
        <p:spPr>
          <a:xfrm>
            <a:off x="7252079" y="459482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1D0036-4212-644D-B6E9-FD0E93C571AB}"/>
              </a:ext>
            </a:extLst>
          </p:cNvPr>
          <p:cNvSpPr txBox="1"/>
          <p:nvPr/>
        </p:nvSpPr>
        <p:spPr>
          <a:xfrm>
            <a:off x="7149261" y="4150152"/>
            <a:ext cx="143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</a:t>
            </a:r>
            <a:r>
              <a:rPr lang="en-US" b="1" dirty="0" err="1"/>
              <a:t>Violetten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2AE4CD-0029-D949-866C-F43775EB9225}"/>
              </a:ext>
            </a:extLst>
          </p:cNvPr>
          <p:cNvSpPr txBox="1"/>
          <p:nvPr/>
        </p:nvSpPr>
        <p:spPr>
          <a:xfrm>
            <a:off x="7429947" y="450623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Carla </a:t>
            </a:r>
            <a:r>
              <a:rPr lang="en-US" dirty="0" err="1"/>
              <a:t>Cann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DD95BE1-7C9C-1A4F-BE0E-E86F336F2CC5}"/>
              </a:ext>
            </a:extLst>
          </p:cNvPr>
          <p:cNvSpPr/>
          <p:nvPr/>
        </p:nvSpPr>
        <p:spPr>
          <a:xfrm>
            <a:off x="7149261" y="415015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8A4DBB1-345A-0349-B029-676669CAEA81}"/>
              </a:ext>
            </a:extLst>
          </p:cNvPr>
          <p:cNvSpPr/>
          <p:nvPr/>
        </p:nvSpPr>
        <p:spPr>
          <a:xfrm>
            <a:off x="9386755" y="4601446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72E046-1760-E74D-948E-689F0FA70ED5}"/>
              </a:ext>
            </a:extLst>
          </p:cNvPr>
          <p:cNvSpPr txBox="1"/>
          <p:nvPr/>
        </p:nvSpPr>
        <p:spPr>
          <a:xfrm>
            <a:off x="9283937" y="415677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ÖDP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4BD99A-8E51-0846-AA86-8D8D473F63B6}"/>
              </a:ext>
            </a:extLst>
          </p:cNvPr>
          <p:cNvSpPr txBox="1"/>
          <p:nvPr/>
        </p:nvSpPr>
        <p:spPr>
          <a:xfrm>
            <a:off x="9564623" y="4512858"/>
            <a:ext cx="12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Franz Bauer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75170E-BBD4-E340-8BF8-10ED364792B5}"/>
              </a:ext>
            </a:extLst>
          </p:cNvPr>
          <p:cNvSpPr/>
          <p:nvPr/>
        </p:nvSpPr>
        <p:spPr>
          <a:xfrm>
            <a:off x="9283937" y="4156778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5D2CE8-1C70-8E49-AAD5-594ACCB8C425}"/>
              </a:ext>
            </a:extLst>
          </p:cNvPr>
          <p:cNvSpPr/>
          <p:nvPr/>
        </p:nvSpPr>
        <p:spPr>
          <a:xfrm>
            <a:off x="7250610" y="557275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037CA0-6991-2147-BB7A-90395A9EB638}"/>
              </a:ext>
            </a:extLst>
          </p:cNvPr>
          <p:cNvSpPr txBox="1"/>
          <p:nvPr/>
        </p:nvSpPr>
        <p:spPr>
          <a:xfrm>
            <a:off x="7147792" y="5128086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Franken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D17442-2207-134D-9C0F-9ECC97314FC4}"/>
              </a:ext>
            </a:extLst>
          </p:cNvPr>
          <p:cNvSpPr txBox="1"/>
          <p:nvPr/>
        </p:nvSpPr>
        <p:spPr>
          <a:xfrm>
            <a:off x="7428478" y="548416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Basti Kahn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B03CCA7-1C61-AA45-85F9-943B2FE7DD2B}"/>
              </a:ext>
            </a:extLst>
          </p:cNvPr>
          <p:cNvSpPr/>
          <p:nvPr/>
        </p:nvSpPr>
        <p:spPr>
          <a:xfrm>
            <a:off x="7147792" y="512808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0E1791B-A45E-134A-A4AB-A188810C813A}"/>
              </a:ext>
            </a:extLst>
          </p:cNvPr>
          <p:cNvSpPr/>
          <p:nvPr/>
        </p:nvSpPr>
        <p:spPr>
          <a:xfrm>
            <a:off x="9385286" y="557938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4BB30A-DE01-C242-8A9F-2CD964C45D34}"/>
              </a:ext>
            </a:extLst>
          </p:cNvPr>
          <p:cNvSpPr txBox="1"/>
          <p:nvPr/>
        </p:nvSpPr>
        <p:spPr>
          <a:xfrm>
            <a:off x="9282468" y="513471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LKR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FE3103-B7C1-CA47-B87D-A99209646930}"/>
              </a:ext>
            </a:extLst>
          </p:cNvPr>
          <p:cNvSpPr txBox="1"/>
          <p:nvPr/>
        </p:nvSpPr>
        <p:spPr>
          <a:xfrm>
            <a:off x="9563154" y="5490792"/>
            <a:ext cx="126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Barbara </a:t>
            </a:r>
            <a:r>
              <a:rPr lang="en-US" dirty="0" err="1"/>
              <a:t>Bie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C284574-5169-4A4A-B805-6DC07241B25B}"/>
              </a:ext>
            </a:extLst>
          </p:cNvPr>
          <p:cNvSpPr/>
          <p:nvPr/>
        </p:nvSpPr>
        <p:spPr>
          <a:xfrm>
            <a:off x="9282468" y="513471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0ABC188-152D-8941-81AD-FB63CAECC89A}"/>
              </a:ext>
            </a:extLst>
          </p:cNvPr>
          <p:cNvSpPr/>
          <p:nvPr/>
        </p:nvSpPr>
        <p:spPr>
          <a:xfrm>
            <a:off x="5422935" y="1072005"/>
            <a:ext cx="1498129" cy="4452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Erststimme</a:t>
            </a:r>
            <a:endParaRPr lang="en-US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5E0DE08-65A4-E14B-B15D-074D16BF8830}"/>
              </a:ext>
            </a:extLst>
          </p:cNvPr>
          <p:cNvSpPr/>
          <p:nvPr/>
        </p:nvSpPr>
        <p:spPr>
          <a:xfrm>
            <a:off x="6921063" y="1079996"/>
            <a:ext cx="1498129" cy="44524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Zweitstimme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F12B909F-3374-44E1-A515-BC0464671CF3}"/>
              </a:ext>
            </a:extLst>
          </p:cNvPr>
          <p:cNvSpPr/>
          <p:nvPr/>
        </p:nvSpPr>
        <p:spPr>
          <a:xfrm>
            <a:off x="0" y="1"/>
            <a:ext cx="2065867" cy="6858000"/>
          </a:xfrm>
          <a:prstGeom prst="rect">
            <a:avLst/>
          </a:prstGeom>
          <a:solidFill>
            <a:schemeClr val="accent1">
              <a:lumMod val="75000"/>
              <a:alpha val="8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5FEAD6DB-24F3-4A59-9981-982C973AD46F}"/>
              </a:ext>
            </a:extLst>
          </p:cNvPr>
          <p:cNvSpPr/>
          <p:nvPr/>
        </p:nvSpPr>
        <p:spPr>
          <a:xfrm>
            <a:off x="0" y="800218"/>
            <a:ext cx="2065867" cy="666044"/>
          </a:xfrm>
          <a:prstGeom prst="rect">
            <a:avLst/>
          </a:prstGeom>
          <a:solidFill>
            <a:schemeClr val="accent5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✘</a:t>
            </a:r>
            <a:r>
              <a:rPr lang="de-DE" dirty="0"/>
              <a:t>  Wählen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0439B5D-FD7D-46F0-8194-D2583FFC75F4}"/>
              </a:ext>
            </a:extLst>
          </p:cNvPr>
          <p:cNvSpPr/>
          <p:nvPr/>
        </p:nvSpPr>
        <p:spPr>
          <a:xfrm>
            <a:off x="0" y="-1"/>
            <a:ext cx="12192000" cy="800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B883132-CBE2-47CF-98F8-6499F2D1153C}"/>
              </a:ext>
            </a:extLst>
          </p:cNvPr>
          <p:cNvSpPr txBox="1"/>
          <p:nvPr/>
        </p:nvSpPr>
        <p:spPr>
          <a:xfrm>
            <a:off x="8338457" y="0"/>
            <a:ext cx="373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E-Voting-System</a:t>
            </a:r>
          </a:p>
          <a:p>
            <a:pPr algn="r"/>
            <a:r>
              <a:rPr lang="de-DE" dirty="0">
                <a:solidFill>
                  <a:schemeClr val="bg1"/>
                </a:solidFill>
              </a:rPr>
              <a:t>Bayerische Landtagswahlen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42159EF-59FB-4C8F-A7E2-9B66EE2600C9}"/>
              </a:ext>
            </a:extLst>
          </p:cNvPr>
          <p:cNvSpPr/>
          <p:nvPr/>
        </p:nvSpPr>
        <p:spPr>
          <a:xfrm>
            <a:off x="-11288" y="1466263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de-DE" dirty="0"/>
              <a:t>🔐 Wahlhelfer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331A25DF-1AD1-4F62-9D71-AE3180853788}"/>
              </a:ext>
            </a:extLst>
          </p:cNvPr>
          <p:cNvSpPr/>
          <p:nvPr/>
        </p:nvSpPr>
        <p:spPr>
          <a:xfrm>
            <a:off x="-11287" y="2132307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🔐 </a:t>
            </a:r>
            <a:r>
              <a:rPr lang="de-DE" dirty="0"/>
              <a:t>Wahlleiter</a:t>
            </a:r>
          </a:p>
        </p:txBody>
      </p:sp>
    </p:spTree>
    <p:extLst>
      <p:ext uri="{BB962C8B-B14F-4D97-AF65-F5344CB8AC3E}">
        <p14:creationId xmlns:p14="http://schemas.microsoft.com/office/powerpoint/2010/main" val="888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/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/>
      <p:bldP spid="37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/>
      <p:bldP spid="65" grpId="0"/>
      <p:bldP spid="66" grpId="0" animBg="1"/>
      <p:bldP spid="67" grpId="0" animBg="1"/>
      <p:bldP spid="68" grpId="0"/>
      <p:bldP spid="69" grpId="0"/>
      <p:bldP spid="70" grpId="0" animBg="1"/>
      <p:bldP spid="71" grpId="0" animBg="1"/>
      <p:bldP spid="72" grpId="0"/>
      <p:bldP spid="73" grpId="0"/>
      <p:bldP spid="74" grpId="0" animBg="1"/>
      <p:bldP spid="75" grpId="0" animBg="1"/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0ABC188-152D-8941-81AD-FB63CAECC89A}"/>
              </a:ext>
            </a:extLst>
          </p:cNvPr>
          <p:cNvSpPr/>
          <p:nvPr/>
        </p:nvSpPr>
        <p:spPr>
          <a:xfrm>
            <a:off x="5422935" y="1072005"/>
            <a:ext cx="1498129" cy="44524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Erststimme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5E0DE08-65A4-E14B-B15D-074D16BF8830}"/>
              </a:ext>
            </a:extLst>
          </p:cNvPr>
          <p:cNvSpPr/>
          <p:nvPr/>
        </p:nvSpPr>
        <p:spPr>
          <a:xfrm>
            <a:off x="6921063" y="1079996"/>
            <a:ext cx="1498129" cy="4452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Zweitstimme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2D563D2-86FB-7B47-BC61-CA7C3FFCEE6E}"/>
              </a:ext>
            </a:extLst>
          </p:cNvPr>
          <p:cNvSpPr/>
          <p:nvPr/>
        </p:nvSpPr>
        <p:spPr>
          <a:xfrm>
            <a:off x="2286944" y="6525766"/>
            <a:ext cx="9221884" cy="468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2C220-AF1C-FF4A-AAA2-8BD35FEBBC3F}"/>
              </a:ext>
            </a:extLst>
          </p:cNvPr>
          <p:cNvSpPr/>
          <p:nvPr/>
        </p:nvSpPr>
        <p:spPr>
          <a:xfrm>
            <a:off x="2286944" y="6525766"/>
            <a:ext cx="1212671" cy="4687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7BC1E0D-3B78-0A46-8CD5-6A8082CB7EC3}"/>
              </a:ext>
            </a:extLst>
          </p:cNvPr>
          <p:cNvGrpSpPr/>
          <p:nvPr/>
        </p:nvGrpSpPr>
        <p:grpSpPr>
          <a:xfrm>
            <a:off x="2286944" y="1954121"/>
            <a:ext cx="13373317" cy="4324830"/>
            <a:chOff x="2286944" y="1954121"/>
            <a:chExt cx="13373317" cy="432483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5C23697-96CF-BD43-AFDC-856F6FC27EF5}"/>
                </a:ext>
              </a:extLst>
            </p:cNvPr>
            <p:cNvSpPr/>
            <p:nvPr/>
          </p:nvSpPr>
          <p:spPr>
            <a:xfrm>
              <a:off x="2389762" y="2443048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6CAF51-4583-E445-8F9D-4ABABBAB06DD}"/>
                </a:ext>
              </a:extLst>
            </p:cNvPr>
            <p:cNvSpPr txBox="1"/>
            <p:nvPr/>
          </p:nvSpPr>
          <p:spPr>
            <a:xfrm>
              <a:off x="2286944" y="1985128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CSU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B0A14A-7D3D-B240-B954-DCC05438F0ED}"/>
                </a:ext>
              </a:extLst>
            </p:cNvPr>
            <p:cNvSpPr txBox="1"/>
            <p:nvPr/>
          </p:nvSpPr>
          <p:spPr>
            <a:xfrm>
              <a:off x="2567630" y="2354460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66E485-BCD8-7945-B9F8-90A04AD5C85F}"/>
                </a:ext>
              </a:extLst>
            </p:cNvPr>
            <p:cNvSpPr/>
            <p:nvPr/>
          </p:nvSpPr>
          <p:spPr>
            <a:xfrm>
              <a:off x="2286944" y="1985129"/>
              <a:ext cx="1996966" cy="4293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44B1398-80A9-5B43-8A21-C8FAC404C0FA}"/>
                </a:ext>
              </a:extLst>
            </p:cNvPr>
            <p:cNvSpPr/>
            <p:nvPr/>
          </p:nvSpPr>
          <p:spPr>
            <a:xfrm>
              <a:off x="2389762" y="281238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75938A6-7E0F-A845-862B-F649B13A2C70}"/>
                </a:ext>
              </a:extLst>
            </p:cNvPr>
            <p:cNvSpPr txBox="1"/>
            <p:nvPr/>
          </p:nvSpPr>
          <p:spPr>
            <a:xfrm>
              <a:off x="2567630" y="2723792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5E9B620-CEFA-C240-A42A-04CDB8FD97C7}"/>
                </a:ext>
              </a:extLst>
            </p:cNvPr>
            <p:cNvSpPr/>
            <p:nvPr/>
          </p:nvSpPr>
          <p:spPr>
            <a:xfrm>
              <a:off x="2389762" y="314904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1099E9F-BC98-8B46-9FE3-6609A48AFB86}"/>
                </a:ext>
              </a:extLst>
            </p:cNvPr>
            <p:cNvSpPr txBox="1"/>
            <p:nvPr/>
          </p:nvSpPr>
          <p:spPr>
            <a:xfrm>
              <a:off x="2567630" y="3060452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79EB8B8-5B14-9145-8FDB-C6A305B926BB}"/>
                </a:ext>
              </a:extLst>
            </p:cNvPr>
            <p:cNvSpPr/>
            <p:nvPr/>
          </p:nvSpPr>
          <p:spPr>
            <a:xfrm>
              <a:off x="4564596" y="1985128"/>
              <a:ext cx="1996966" cy="4293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5112930-7CC4-DD43-9A81-71D0C894F504}"/>
                </a:ext>
              </a:extLst>
            </p:cNvPr>
            <p:cNvSpPr/>
            <p:nvPr/>
          </p:nvSpPr>
          <p:spPr>
            <a:xfrm>
              <a:off x="6842222" y="1958852"/>
              <a:ext cx="1996966" cy="43200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7B6B066-7E05-1842-8751-83B42009B865}"/>
                </a:ext>
              </a:extLst>
            </p:cNvPr>
            <p:cNvSpPr/>
            <p:nvPr/>
          </p:nvSpPr>
          <p:spPr>
            <a:xfrm>
              <a:off x="9119874" y="1958851"/>
              <a:ext cx="1996966" cy="43200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032F872-2518-EE4F-97DF-06FCFC44428F}"/>
                </a:ext>
              </a:extLst>
            </p:cNvPr>
            <p:cNvSpPr/>
            <p:nvPr/>
          </p:nvSpPr>
          <p:spPr>
            <a:xfrm>
              <a:off x="11397500" y="1958852"/>
              <a:ext cx="1996966" cy="4320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EE8976C-BEB3-B142-9B55-E040E8898A63}"/>
                </a:ext>
              </a:extLst>
            </p:cNvPr>
            <p:cNvSpPr/>
            <p:nvPr/>
          </p:nvSpPr>
          <p:spPr>
            <a:xfrm>
              <a:off x="2389762" y="348444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671C857-C17F-814C-A88F-2398103DD2BA}"/>
                </a:ext>
              </a:extLst>
            </p:cNvPr>
            <p:cNvSpPr txBox="1"/>
            <p:nvPr/>
          </p:nvSpPr>
          <p:spPr>
            <a:xfrm>
              <a:off x="2567630" y="3395855"/>
              <a:ext cx="1571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 Brent Frame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1AED29D-D736-C140-B3F7-818DDA0723E8}"/>
                </a:ext>
              </a:extLst>
            </p:cNvPr>
            <p:cNvSpPr/>
            <p:nvPr/>
          </p:nvSpPr>
          <p:spPr>
            <a:xfrm>
              <a:off x="2389762" y="383463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22D1A4C-6D7D-7F40-A9B1-9F43BDF376EE}"/>
                </a:ext>
              </a:extLst>
            </p:cNvPr>
            <p:cNvSpPr txBox="1"/>
            <p:nvPr/>
          </p:nvSpPr>
          <p:spPr>
            <a:xfrm>
              <a:off x="2567630" y="3746046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 Mabel Wills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7F25E42-C52C-5B49-A572-BDF38B2B3F4D}"/>
                </a:ext>
              </a:extLst>
            </p:cNvPr>
            <p:cNvSpPr/>
            <p:nvPr/>
          </p:nvSpPr>
          <p:spPr>
            <a:xfrm>
              <a:off x="2389762" y="416700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431C59A-ED2F-6D46-AF01-439A2322E0AF}"/>
                </a:ext>
              </a:extLst>
            </p:cNvPr>
            <p:cNvSpPr txBox="1"/>
            <p:nvPr/>
          </p:nvSpPr>
          <p:spPr>
            <a:xfrm>
              <a:off x="2567630" y="4078412"/>
              <a:ext cx="1573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6. David Searle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C050614-BA51-594F-8171-DA7108603EAF}"/>
                </a:ext>
              </a:extLst>
            </p:cNvPr>
            <p:cNvSpPr/>
            <p:nvPr/>
          </p:nvSpPr>
          <p:spPr>
            <a:xfrm>
              <a:off x="2389762" y="450904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2164285-92F4-D747-ABCE-8D3BA0EB650F}"/>
                </a:ext>
              </a:extLst>
            </p:cNvPr>
            <p:cNvSpPr txBox="1"/>
            <p:nvPr/>
          </p:nvSpPr>
          <p:spPr>
            <a:xfrm>
              <a:off x="2567630" y="4420455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DA60AF8-A05B-A244-93D7-EFC384594807}"/>
                </a:ext>
              </a:extLst>
            </p:cNvPr>
            <p:cNvSpPr/>
            <p:nvPr/>
          </p:nvSpPr>
          <p:spPr>
            <a:xfrm>
              <a:off x="2395207" y="4834831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B5045E4-2923-594B-BA5C-F256F5327519}"/>
                </a:ext>
              </a:extLst>
            </p:cNvPr>
            <p:cNvSpPr txBox="1"/>
            <p:nvPr/>
          </p:nvSpPr>
          <p:spPr>
            <a:xfrm>
              <a:off x="2573075" y="4746243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8. Elias Sample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81E2086-E080-2B4E-9CA0-A5038A6DCE40}"/>
                </a:ext>
              </a:extLst>
            </p:cNvPr>
            <p:cNvSpPr/>
            <p:nvPr/>
          </p:nvSpPr>
          <p:spPr>
            <a:xfrm>
              <a:off x="2395207" y="5171491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4E3F6BF-0710-2548-BD01-9F49C8758066}"/>
                </a:ext>
              </a:extLst>
            </p:cNvPr>
            <p:cNvSpPr txBox="1"/>
            <p:nvPr/>
          </p:nvSpPr>
          <p:spPr>
            <a:xfrm>
              <a:off x="2573075" y="5082903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6C09EC2-71B3-D64A-8B71-3711C699C72D}"/>
                </a:ext>
              </a:extLst>
            </p:cNvPr>
            <p:cNvSpPr/>
            <p:nvPr/>
          </p:nvSpPr>
          <p:spPr>
            <a:xfrm>
              <a:off x="2395207" y="550689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02B5DDD-431F-F445-9DB7-30D30F9BAED3}"/>
                </a:ext>
              </a:extLst>
            </p:cNvPr>
            <p:cNvSpPr txBox="1"/>
            <p:nvPr/>
          </p:nvSpPr>
          <p:spPr>
            <a:xfrm>
              <a:off x="2573075" y="5418306"/>
              <a:ext cx="1688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10. Brent Frame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C4AA48C-3D39-7E40-8A72-2FEAEA8C5BFE}"/>
                </a:ext>
              </a:extLst>
            </p:cNvPr>
            <p:cNvSpPr/>
            <p:nvPr/>
          </p:nvSpPr>
          <p:spPr>
            <a:xfrm>
              <a:off x="2395207" y="5857085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21C3190-7249-3D42-9CD3-9E44E6905AEC}"/>
                </a:ext>
              </a:extLst>
            </p:cNvPr>
            <p:cNvSpPr txBox="1"/>
            <p:nvPr/>
          </p:nvSpPr>
          <p:spPr>
            <a:xfrm>
              <a:off x="2573075" y="5768497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11. Mabel Wills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27B22C0-681E-8648-BEDC-5C5BD86ABAB1}"/>
                </a:ext>
              </a:extLst>
            </p:cNvPr>
            <p:cNvSpPr/>
            <p:nvPr/>
          </p:nvSpPr>
          <p:spPr>
            <a:xfrm>
              <a:off x="4649340" y="2447427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31C5421-9090-DA4E-BF66-0F9A6849FC30}"/>
                </a:ext>
              </a:extLst>
            </p:cNvPr>
            <p:cNvSpPr txBox="1"/>
            <p:nvPr/>
          </p:nvSpPr>
          <p:spPr>
            <a:xfrm>
              <a:off x="4546522" y="198950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FDP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81A85B3-784F-3B45-9094-560AAE5BDD3D}"/>
                </a:ext>
              </a:extLst>
            </p:cNvPr>
            <p:cNvSpPr txBox="1"/>
            <p:nvPr/>
          </p:nvSpPr>
          <p:spPr>
            <a:xfrm>
              <a:off x="4827208" y="2358839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55AFD2A-37C1-8A45-8722-D3B8CC40479D}"/>
                </a:ext>
              </a:extLst>
            </p:cNvPr>
            <p:cNvSpPr/>
            <p:nvPr/>
          </p:nvSpPr>
          <p:spPr>
            <a:xfrm>
              <a:off x="4649340" y="2816759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A2D2A19-623B-5442-93EB-358DB52CCFDB}"/>
                </a:ext>
              </a:extLst>
            </p:cNvPr>
            <p:cNvSpPr txBox="1"/>
            <p:nvPr/>
          </p:nvSpPr>
          <p:spPr>
            <a:xfrm>
              <a:off x="4827208" y="2728171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99856CA-83D3-B24F-BB6C-33A9EE03AF1B}"/>
                </a:ext>
              </a:extLst>
            </p:cNvPr>
            <p:cNvSpPr/>
            <p:nvPr/>
          </p:nvSpPr>
          <p:spPr>
            <a:xfrm>
              <a:off x="6947265" y="2443048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A9D90B7-87BF-E64B-A3D5-31019128F979}"/>
                </a:ext>
              </a:extLst>
            </p:cNvPr>
            <p:cNvSpPr txBox="1"/>
            <p:nvPr/>
          </p:nvSpPr>
          <p:spPr>
            <a:xfrm>
              <a:off x="6844447" y="1985128"/>
              <a:ext cx="776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Grüne</a:t>
              </a:r>
              <a:endParaRPr lang="en-US" b="1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797695B-61E8-D74F-966E-CC01F197D940}"/>
                </a:ext>
              </a:extLst>
            </p:cNvPr>
            <p:cNvSpPr txBox="1"/>
            <p:nvPr/>
          </p:nvSpPr>
          <p:spPr>
            <a:xfrm>
              <a:off x="7125133" y="2354460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237EE5C-741F-2B4A-A6CA-925EE2114DD7}"/>
                </a:ext>
              </a:extLst>
            </p:cNvPr>
            <p:cNvSpPr/>
            <p:nvPr/>
          </p:nvSpPr>
          <p:spPr>
            <a:xfrm>
              <a:off x="6947265" y="281238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78F92EE0-D505-564E-8574-CE30193473CD}"/>
                </a:ext>
              </a:extLst>
            </p:cNvPr>
            <p:cNvSpPr txBox="1"/>
            <p:nvPr/>
          </p:nvSpPr>
          <p:spPr>
            <a:xfrm>
              <a:off x="7125133" y="2723792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85B9E33B-808D-1144-9342-36C6E613A07A}"/>
                </a:ext>
              </a:extLst>
            </p:cNvPr>
            <p:cNvSpPr/>
            <p:nvPr/>
          </p:nvSpPr>
          <p:spPr>
            <a:xfrm>
              <a:off x="6947265" y="3149040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E93CB07-75D6-2649-9B2D-2B67C167B30B}"/>
                </a:ext>
              </a:extLst>
            </p:cNvPr>
            <p:cNvSpPr txBox="1"/>
            <p:nvPr/>
          </p:nvSpPr>
          <p:spPr>
            <a:xfrm>
              <a:off x="7125133" y="3060452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A06C9B3-6D27-1847-B2C1-5ADF4FA53C0D}"/>
                </a:ext>
              </a:extLst>
            </p:cNvPr>
            <p:cNvSpPr/>
            <p:nvPr/>
          </p:nvSpPr>
          <p:spPr>
            <a:xfrm>
              <a:off x="6947265" y="348444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352D74B-7CEF-5F4C-B109-C53F6CC8FCF9}"/>
                </a:ext>
              </a:extLst>
            </p:cNvPr>
            <p:cNvSpPr txBox="1"/>
            <p:nvPr/>
          </p:nvSpPr>
          <p:spPr>
            <a:xfrm>
              <a:off x="7125133" y="3395855"/>
              <a:ext cx="1571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 Brent Frame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3267EBBB-68B8-844A-BC1F-E522FE1C4D40}"/>
                </a:ext>
              </a:extLst>
            </p:cNvPr>
            <p:cNvSpPr/>
            <p:nvPr/>
          </p:nvSpPr>
          <p:spPr>
            <a:xfrm>
              <a:off x="6947265" y="383463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FFF5678D-B50A-CD41-93CF-C915082E947E}"/>
                </a:ext>
              </a:extLst>
            </p:cNvPr>
            <p:cNvSpPr txBox="1"/>
            <p:nvPr/>
          </p:nvSpPr>
          <p:spPr>
            <a:xfrm>
              <a:off x="7125133" y="3746046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 Mabel Wills</a:t>
              </a: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DFE31E9-B30F-8746-92FE-3487BC0B4450}"/>
                </a:ext>
              </a:extLst>
            </p:cNvPr>
            <p:cNvSpPr/>
            <p:nvPr/>
          </p:nvSpPr>
          <p:spPr>
            <a:xfrm>
              <a:off x="9247377" y="2416771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5F9F749-67D3-EC41-97C8-C1B79E5712B3}"/>
                </a:ext>
              </a:extLst>
            </p:cNvPr>
            <p:cNvSpPr txBox="1"/>
            <p:nvPr/>
          </p:nvSpPr>
          <p:spPr>
            <a:xfrm>
              <a:off x="9144559" y="1958851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SDP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E099371-D36E-C944-AD39-84A8AC1F471F}"/>
                </a:ext>
              </a:extLst>
            </p:cNvPr>
            <p:cNvSpPr txBox="1"/>
            <p:nvPr/>
          </p:nvSpPr>
          <p:spPr>
            <a:xfrm>
              <a:off x="9425245" y="2328183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5CB2BFCE-1722-4341-91C6-78277B321F6F}"/>
                </a:ext>
              </a:extLst>
            </p:cNvPr>
            <p:cNvSpPr/>
            <p:nvPr/>
          </p:nvSpPr>
          <p:spPr>
            <a:xfrm>
              <a:off x="9247377" y="278610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B7EF9A5-0A1B-BC4F-8E1C-5A15155BF49B}"/>
                </a:ext>
              </a:extLst>
            </p:cNvPr>
            <p:cNvSpPr txBox="1"/>
            <p:nvPr/>
          </p:nvSpPr>
          <p:spPr>
            <a:xfrm>
              <a:off x="9425245" y="2697515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5FCE084F-F0B3-4A4A-BFC9-8F8AE3F197D9}"/>
                </a:ext>
              </a:extLst>
            </p:cNvPr>
            <p:cNvSpPr/>
            <p:nvPr/>
          </p:nvSpPr>
          <p:spPr>
            <a:xfrm>
              <a:off x="9247377" y="312276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FE73DB9-3F82-0F4A-9213-BF3FCC4B09F6}"/>
                </a:ext>
              </a:extLst>
            </p:cNvPr>
            <p:cNvSpPr txBox="1"/>
            <p:nvPr/>
          </p:nvSpPr>
          <p:spPr>
            <a:xfrm>
              <a:off x="9425245" y="3034175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24004A0-C32C-8640-B6A9-BDB36543A8ED}"/>
                </a:ext>
              </a:extLst>
            </p:cNvPr>
            <p:cNvSpPr/>
            <p:nvPr/>
          </p:nvSpPr>
          <p:spPr>
            <a:xfrm>
              <a:off x="9247377" y="3458166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8B8A7C8-11B3-E74A-8DB9-8A9C1C097E09}"/>
                </a:ext>
              </a:extLst>
            </p:cNvPr>
            <p:cNvSpPr txBox="1"/>
            <p:nvPr/>
          </p:nvSpPr>
          <p:spPr>
            <a:xfrm>
              <a:off x="9425245" y="3369578"/>
              <a:ext cx="1571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 Brent Frame</a:t>
              </a: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F83BF9B-CE28-8941-AED6-4117B5487604}"/>
                </a:ext>
              </a:extLst>
            </p:cNvPr>
            <p:cNvSpPr/>
            <p:nvPr/>
          </p:nvSpPr>
          <p:spPr>
            <a:xfrm>
              <a:off x="9247377" y="3808357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716B3FA-1D40-A14F-B3A6-E5D8CFADF27C}"/>
                </a:ext>
              </a:extLst>
            </p:cNvPr>
            <p:cNvSpPr txBox="1"/>
            <p:nvPr/>
          </p:nvSpPr>
          <p:spPr>
            <a:xfrm>
              <a:off x="9425245" y="3719769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5. Mabel Wills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33BC7214-9890-B943-A726-42157554420F}"/>
                </a:ext>
              </a:extLst>
            </p:cNvPr>
            <p:cNvSpPr/>
            <p:nvPr/>
          </p:nvSpPr>
          <p:spPr>
            <a:xfrm>
              <a:off x="9247377" y="414072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C5E53A3-207C-1244-AFC7-A4E578A26CDD}"/>
                </a:ext>
              </a:extLst>
            </p:cNvPr>
            <p:cNvSpPr txBox="1"/>
            <p:nvPr/>
          </p:nvSpPr>
          <p:spPr>
            <a:xfrm>
              <a:off x="9425245" y="4052135"/>
              <a:ext cx="1573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6. David Searle</a:t>
              </a: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C56D422C-3B78-7D40-9DD8-E3071A1DD224}"/>
                </a:ext>
              </a:extLst>
            </p:cNvPr>
            <p:cNvSpPr/>
            <p:nvPr/>
          </p:nvSpPr>
          <p:spPr>
            <a:xfrm>
              <a:off x="9247377" y="4482766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CCF3FF8E-03F0-994D-B8C9-6B44412DF15F}"/>
                </a:ext>
              </a:extLst>
            </p:cNvPr>
            <p:cNvSpPr txBox="1"/>
            <p:nvPr/>
          </p:nvSpPr>
          <p:spPr>
            <a:xfrm>
              <a:off x="9425245" y="4394178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D72CC63-967C-4646-88B8-03D237784138}"/>
                </a:ext>
              </a:extLst>
            </p:cNvPr>
            <p:cNvSpPr/>
            <p:nvPr/>
          </p:nvSpPr>
          <p:spPr>
            <a:xfrm>
              <a:off x="9252822" y="480855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5A0A138-584E-8B45-9675-A9FF94347F08}"/>
                </a:ext>
              </a:extLst>
            </p:cNvPr>
            <p:cNvSpPr txBox="1"/>
            <p:nvPr/>
          </p:nvSpPr>
          <p:spPr>
            <a:xfrm>
              <a:off x="9430690" y="4719966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8. Elias Sample</a:t>
              </a:r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89BDD1C-7B67-9747-8EC1-6DD685AD0E41}"/>
                </a:ext>
              </a:extLst>
            </p:cNvPr>
            <p:cNvSpPr/>
            <p:nvPr/>
          </p:nvSpPr>
          <p:spPr>
            <a:xfrm>
              <a:off x="9252822" y="5145214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A251442-4B0D-144C-BEB3-C9305ECDC641}"/>
                </a:ext>
              </a:extLst>
            </p:cNvPr>
            <p:cNvSpPr txBox="1"/>
            <p:nvPr/>
          </p:nvSpPr>
          <p:spPr>
            <a:xfrm>
              <a:off x="9430690" y="5056626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DEF74AA-5A76-A149-91B4-D55B5FC58B0C}"/>
                </a:ext>
              </a:extLst>
            </p:cNvPr>
            <p:cNvSpPr/>
            <p:nvPr/>
          </p:nvSpPr>
          <p:spPr>
            <a:xfrm>
              <a:off x="11475690" y="2412041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38AA220-E28E-174C-A004-BC9F38A0B32D}"/>
                </a:ext>
              </a:extLst>
            </p:cNvPr>
            <p:cNvSpPr txBox="1"/>
            <p:nvPr/>
          </p:nvSpPr>
          <p:spPr>
            <a:xfrm>
              <a:off x="11372872" y="1954121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AFD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7EE2E69-3BF5-A547-8CB6-2BCF5B369209}"/>
                </a:ext>
              </a:extLst>
            </p:cNvPr>
            <p:cNvSpPr txBox="1"/>
            <p:nvPr/>
          </p:nvSpPr>
          <p:spPr>
            <a:xfrm>
              <a:off x="11653558" y="2323453"/>
              <a:ext cx="1587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Andrea </a:t>
              </a:r>
              <a:r>
                <a:rPr lang="en-US" dirty="0" err="1"/>
                <a:t>Gipp</a:t>
              </a:r>
              <a:endParaRPr lang="en-US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C14F155F-3364-5947-A825-C52F3FA2A70C}"/>
                </a:ext>
              </a:extLst>
            </p:cNvPr>
            <p:cNvSpPr/>
            <p:nvPr/>
          </p:nvSpPr>
          <p:spPr>
            <a:xfrm>
              <a:off x="11475690" y="278137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CE2EA12-80C1-2847-A4BF-9BDB852269AE}"/>
                </a:ext>
              </a:extLst>
            </p:cNvPr>
            <p:cNvSpPr txBox="1"/>
            <p:nvPr/>
          </p:nvSpPr>
          <p:spPr>
            <a:xfrm>
              <a:off x="11653558" y="2692785"/>
              <a:ext cx="1574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Elias Sample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2BECE551-B063-FA45-A838-4CE62ED5844B}"/>
                </a:ext>
              </a:extLst>
            </p:cNvPr>
            <p:cNvSpPr/>
            <p:nvPr/>
          </p:nvSpPr>
          <p:spPr>
            <a:xfrm>
              <a:off x="11475690" y="3118033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4C690032-CFB2-2F4C-A7A5-8D593790684B}"/>
                </a:ext>
              </a:extLst>
            </p:cNvPr>
            <p:cNvSpPr txBox="1"/>
            <p:nvPr/>
          </p:nvSpPr>
          <p:spPr>
            <a:xfrm>
              <a:off x="11653558" y="3029445"/>
              <a:ext cx="133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Peter </a:t>
              </a:r>
              <a:r>
                <a:rPr lang="en-US" dirty="0" err="1"/>
                <a:t>Uhli</a:t>
              </a:r>
              <a:endParaRPr lang="en-US" dirty="0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1EB8F7DF-2831-7848-B24F-55F2515539F5}"/>
                </a:ext>
              </a:extLst>
            </p:cNvPr>
            <p:cNvSpPr/>
            <p:nvPr/>
          </p:nvSpPr>
          <p:spPr>
            <a:xfrm>
              <a:off x="13663295" y="1958852"/>
              <a:ext cx="1996966" cy="4320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C8FC3A9-94E8-3C4A-A515-1FDDB77BB9C0}"/>
                </a:ext>
              </a:extLst>
            </p:cNvPr>
            <p:cNvSpPr txBox="1"/>
            <p:nvPr/>
          </p:nvSpPr>
          <p:spPr>
            <a:xfrm>
              <a:off x="13667164" y="1985128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ÖDP</a:t>
              </a: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8A8EAC65-D45C-7247-9FB1-67901F673D98}"/>
                </a:ext>
              </a:extLst>
            </p:cNvPr>
            <p:cNvSpPr/>
            <p:nvPr/>
          </p:nvSpPr>
          <p:spPr>
            <a:xfrm>
              <a:off x="13752813" y="2382985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411C4A12-8FAE-BA47-88C9-1228BCC353AF}"/>
                </a:ext>
              </a:extLst>
            </p:cNvPr>
            <p:cNvSpPr/>
            <p:nvPr/>
          </p:nvSpPr>
          <p:spPr>
            <a:xfrm>
              <a:off x="13752813" y="2752317"/>
              <a:ext cx="151364" cy="15822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echteck 92">
            <a:extLst>
              <a:ext uri="{FF2B5EF4-FFF2-40B4-BE49-F238E27FC236}">
                <a16:creationId xmlns:a16="http://schemas.microsoft.com/office/drawing/2014/main" id="{2C3FC116-BF02-43CF-B590-3326D1B34EDA}"/>
              </a:ext>
            </a:extLst>
          </p:cNvPr>
          <p:cNvSpPr/>
          <p:nvPr/>
        </p:nvSpPr>
        <p:spPr>
          <a:xfrm>
            <a:off x="0" y="1"/>
            <a:ext cx="2065867" cy="6858000"/>
          </a:xfrm>
          <a:prstGeom prst="rect">
            <a:avLst/>
          </a:prstGeom>
          <a:solidFill>
            <a:schemeClr val="accent1">
              <a:lumMod val="75000"/>
              <a:alpha val="8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51197F1-31F2-49DD-9B82-0F63597B1D5F}"/>
              </a:ext>
            </a:extLst>
          </p:cNvPr>
          <p:cNvSpPr/>
          <p:nvPr/>
        </p:nvSpPr>
        <p:spPr>
          <a:xfrm>
            <a:off x="0" y="800218"/>
            <a:ext cx="2065867" cy="666044"/>
          </a:xfrm>
          <a:prstGeom prst="rect">
            <a:avLst/>
          </a:prstGeom>
          <a:solidFill>
            <a:schemeClr val="accent5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✘</a:t>
            </a:r>
            <a:r>
              <a:rPr lang="de-DE" dirty="0"/>
              <a:t>  Wählen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64C47B4A-A26A-4D4C-80D1-3838A5A21B50}"/>
              </a:ext>
            </a:extLst>
          </p:cNvPr>
          <p:cNvSpPr/>
          <p:nvPr/>
        </p:nvSpPr>
        <p:spPr>
          <a:xfrm>
            <a:off x="0" y="-1"/>
            <a:ext cx="12192000" cy="800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4CD5587A-35F3-4D78-8B18-96FBA9FADA73}"/>
              </a:ext>
            </a:extLst>
          </p:cNvPr>
          <p:cNvSpPr txBox="1"/>
          <p:nvPr/>
        </p:nvSpPr>
        <p:spPr>
          <a:xfrm>
            <a:off x="8338457" y="0"/>
            <a:ext cx="373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E-Voting-System</a:t>
            </a:r>
          </a:p>
          <a:p>
            <a:pPr algn="r"/>
            <a:r>
              <a:rPr lang="de-DE" dirty="0">
                <a:solidFill>
                  <a:schemeClr val="bg1"/>
                </a:solidFill>
              </a:rPr>
              <a:t>Bayerische Landtagswahlen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49B543B5-6947-4E89-85F3-80EE86C5F90C}"/>
              </a:ext>
            </a:extLst>
          </p:cNvPr>
          <p:cNvSpPr/>
          <p:nvPr/>
        </p:nvSpPr>
        <p:spPr>
          <a:xfrm>
            <a:off x="-11288" y="1466263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de-DE" dirty="0"/>
              <a:t>🔐 Wahlhelfer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FE207F1D-0CCA-4B84-A192-0AE461B5489C}"/>
              </a:ext>
            </a:extLst>
          </p:cNvPr>
          <p:cNvSpPr/>
          <p:nvPr/>
        </p:nvSpPr>
        <p:spPr>
          <a:xfrm>
            <a:off x="-11287" y="2132307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🔐 </a:t>
            </a:r>
            <a:r>
              <a:rPr lang="de-DE" dirty="0"/>
              <a:t>Wahlleiter</a:t>
            </a:r>
          </a:p>
        </p:txBody>
      </p:sp>
    </p:spTree>
    <p:extLst>
      <p:ext uri="{BB962C8B-B14F-4D97-AF65-F5344CB8AC3E}">
        <p14:creationId xmlns:p14="http://schemas.microsoft.com/office/powerpoint/2010/main" val="400776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11575 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11111E-6 L -0.325 -1.1111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FE65AFF2-CE46-42A6-84F3-E56E61E85C74}"/>
              </a:ext>
            </a:extLst>
          </p:cNvPr>
          <p:cNvSpPr/>
          <p:nvPr/>
        </p:nvSpPr>
        <p:spPr>
          <a:xfrm>
            <a:off x="0" y="1"/>
            <a:ext cx="2065867" cy="6858000"/>
          </a:xfrm>
          <a:prstGeom prst="rect">
            <a:avLst/>
          </a:prstGeom>
          <a:solidFill>
            <a:schemeClr val="accent1">
              <a:lumMod val="75000"/>
              <a:alpha val="8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1E8487-C18F-49F8-9057-FE3F4282F717}"/>
              </a:ext>
            </a:extLst>
          </p:cNvPr>
          <p:cNvSpPr/>
          <p:nvPr/>
        </p:nvSpPr>
        <p:spPr>
          <a:xfrm>
            <a:off x="0" y="-1"/>
            <a:ext cx="12192000" cy="800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4750C0-137D-4107-9A2D-5E9138B560FA}"/>
              </a:ext>
            </a:extLst>
          </p:cNvPr>
          <p:cNvSpPr txBox="1"/>
          <p:nvPr/>
        </p:nvSpPr>
        <p:spPr>
          <a:xfrm>
            <a:off x="8338457" y="0"/>
            <a:ext cx="373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E-Voting-System</a:t>
            </a:r>
          </a:p>
          <a:p>
            <a:pPr algn="r"/>
            <a:r>
              <a:rPr lang="de-DE" dirty="0">
                <a:solidFill>
                  <a:schemeClr val="bg1"/>
                </a:solidFill>
              </a:rPr>
              <a:t>Bayerische Landtagswahlen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6008A15-C150-4975-A828-C9A430C1390B}"/>
              </a:ext>
            </a:extLst>
          </p:cNvPr>
          <p:cNvSpPr/>
          <p:nvPr/>
        </p:nvSpPr>
        <p:spPr>
          <a:xfrm>
            <a:off x="-11287" y="2132307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🔐 </a:t>
            </a:r>
            <a:r>
              <a:rPr lang="de-DE" dirty="0"/>
              <a:t>Wahlleiter</a:t>
            </a:r>
          </a:p>
        </p:txBody>
      </p:sp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08E7B871-E2E1-4E2B-BF96-C40088985837}"/>
              </a:ext>
            </a:extLst>
          </p:cNvPr>
          <p:cNvSpPr/>
          <p:nvPr/>
        </p:nvSpPr>
        <p:spPr>
          <a:xfrm>
            <a:off x="5237055" y="3429000"/>
            <a:ext cx="1789044" cy="64867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Wählen freigeben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3489E51-A45A-44A6-9FC3-E27494510288}"/>
              </a:ext>
            </a:extLst>
          </p:cNvPr>
          <p:cNvSpPr/>
          <p:nvPr/>
        </p:nvSpPr>
        <p:spPr>
          <a:xfrm>
            <a:off x="-1550" y="1474011"/>
            <a:ext cx="2065867" cy="666044"/>
          </a:xfrm>
          <a:prstGeom prst="rect">
            <a:avLst/>
          </a:prstGeom>
          <a:solidFill>
            <a:schemeClr val="accent5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🔐 Wahlhelfer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B70E791-3FB5-4E31-9A74-006598E12FFA}"/>
              </a:ext>
            </a:extLst>
          </p:cNvPr>
          <p:cNvSpPr txBox="1"/>
          <p:nvPr/>
        </p:nvSpPr>
        <p:spPr>
          <a:xfrm>
            <a:off x="214489" y="1027289"/>
            <a:ext cx="160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✘</a:t>
            </a:r>
            <a:r>
              <a:rPr lang="de-DE" dirty="0">
                <a:solidFill>
                  <a:schemeClr val="bg1"/>
                </a:solidFill>
              </a:rPr>
              <a:t>  Wählen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ACEFFDA5-753C-4142-A109-88D30E0B00CE}"/>
              </a:ext>
            </a:extLst>
          </p:cNvPr>
          <p:cNvSpPr/>
          <p:nvPr/>
        </p:nvSpPr>
        <p:spPr>
          <a:xfrm>
            <a:off x="7365400" y="3429000"/>
            <a:ext cx="1789044" cy="64867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Wahlkabine </a:t>
            </a:r>
            <a:r>
              <a:rPr lang="de-DE" dirty="0" err="1"/>
              <a:t>Authorisieren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584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FE65AFF2-CE46-42A6-84F3-E56E61E85C74}"/>
              </a:ext>
            </a:extLst>
          </p:cNvPr>
          <p:cNvSpPr/>
          <p:nvPr/>
        </p:nvSpPr>
        <p:spPr>
          <a:xfrm>
            <a:off x="0" y="1"/>
            <a:ext cx="2065867" cy="6858000"/>
          </a:xfrm>
          <a:prstGeom prst="rect">
            <a:avLst/>
          </a:prstGeom>
          <a:solidFill>
            <a:schemeClr val="accent1">
              <a:lumMod val="75000"/>
              <a:alpha val="8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1E8487-C18F-49F8-9057-FE3F4282F717}"/>
              </a:ext>
            </a:extLst>
          </p:cNvPr>
          <p:cNvSpPr/>
          <p:nvPr/>
        </p:nvSpPr>
        <p:spPr>
          <a:xfrm>
            <a:off x="0" y="-1"/>
            <a:ext cx="12192000" cy="800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4750C0-137D-4107-9A2D-5E9138B560FA}"/>
              </a:ext>
            </a:extLst>
          </p:cNvPr>
          <p:cNvSpPr txBox="1"/>
          <p:nvPr/>
        </p:nvSpPr>
        <p:spPr>
          <a:xfrm>
            <a:off x="8338457" y="0"/>
            <a:ext cx="373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E-Voting-System</a:t>
            </a:r>
          </a:p>
          <a:p>
            <a:pPr algn="r"/>
            <a:r>
              <a:rPr lang="de-DE" dirty="0">
                <a:solidFill>
                  <a:schemeClr val="bg1"/>
                </a:solidFill>
              </a:rPr>
              <a:t>Bayerische Landtagswahlen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7161359-F9EA-43C6-AE13-83B4F83CEC1E}"/>
              </a:ext>
            </a:extLst>
          </p:cNvPr>
          <p:cNvSpPr/>
          <p:nvPr/>
        </p:nvSpPr>
        <p:spPr>
          <a:xfrm>
            <a:off x="-11288" y="1466263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de-DE" dirty="0"/>
              <a:t>🔐 Wahlhelfer</a:t>
            </a: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73FB5C95-80A6-40E9-A29F-665B6F43C0C1}"/>
              </a:ext>
            </a:extLst>
          </p:cNvPr>
          <p:cNvSpPr/>
          <p:nvPr/>
        </p:nvSpPr>
        <p:spPr>
          <a:xfrm>
            <a:off x="3731173" y="3504774"/>
            <a:ext cx="1789044" cy="64867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CSV Importieren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573E3A-0058-40AD-9598-968AFEAC088D}"/>
              </a:ext>
            </a:extLst>
          </p:cNvPr>
          <p:cNvSpPr txBox="1"/>
          <p:nvPr/>
        </p:nvSpPr>
        <p:spPr>
          <a:xfrm>
            <a:off x="169331" y="962649"/>
            <a:ext cx="136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l-GR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✘</a:t>
            </a:r>
            <a:r>
              <a:rPr lang="de-DE" dirty="0">
                <a:solidFill>
                  <a:schemeClr val="bg1"/>
                </a:solidFill>
              </a:rPr>
              <a:t>  Wählen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57C8FDC-4955-484B-8C08-222AA7AB187E}"/>
              </a:ext>
            </a:extLst>
          </p:cNvPr>
          <p:cNvSpPr/>
          <p:nvPr/>
        </p:nvSpPr>
        <p:spPr>
          <a:xfrm>
            <a:off x="-1" y="2143488"/>
            <a:ext cx="2065867" cy="666044"/>
          </a:xfrm>
          <a:prstGeom prst="rect">
            <a:avLst/>
          </a:prstGeom>
          <a:solidFill>
            <a:schemeClr val="accent5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🔐 </a:t>
            </a:r>
            <a:r>
              <a:rPr lang="de-DE" dirty="0"/>
              <a:t>Wahlleiter</a:t>
            </a: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2D996A9A-06CD-D94B-910D-33B9EF3D583B}"/>
              </a:ext>
            </a:extLst>
          </p:cNvPr>
          <p:cNvSpPr/>
          <p:nvPr/>
        </p:nvSpPr>
        <p:spPr>
          <a:xfrm>
            <a:off x="5717627" y="3504774"/>
            <a:ext cx="1975946" cy="64867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Wahlhelfer Token generieren</a:t>
            </a:r>
          </a:p>
        </p:txBody>
      </p:sp>
      <p:sp>
        <p:nvSpPr>
          <p:cNvPr id="11" name="Rounded Rectangle 1">
            <a:extLst>
              <a:ext uri="{FF2B5EF4-FFF2-40B4-BE49-F238E27FC236}">
                <a16:creationId xmlns:a16="http://schemas.microsoft.com/office/drawing/2014/main" id="{6B228147-A4CF-D14F-9EE1-F3F468E10761}"/>
              </a:ext>
            </a:extLst>
          </p:cNvPr>
          <p:cNvSpPr/>
          <p:nvPr/>
        </p:nvSpPr>
        <p:spPr>
          <a:xfrm>
            <a:off x="7890983" y="3504774"/>
            <a:ext cx="1975946" cy="64867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Wahlauswertung blockieren</a:t>
            </a:r>
          </a:p>
        </p:txBody>
      </p:sp>
    </p:spTree>
    <p:extLst>
      <p:ext uri="{BB962C8B-B14F-4D97-AF65-F5344CB8AC3E}">
        <p14:creationId xmlns:p14="http://schemas.microsoft.com/office/powerpoint/2010/main" val="151717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FE65AFF2-CE46-42A6-84F3-E56E61E85C74}"/>
              </a:ext>
            </a:extLst>
          </p:cNvPr>
          <p:cNvSpPr/>
          <p:nvPr/>
        </p:nvSpPr>
        <p:spPr>
          <a:xfrm>
            <a:off x="0" y="1"/>
            <a:ext cx="2065867" cy="6858000"/>
          </a:xfrm>
          <a:prstGeom prst="rect">
            <a:avLst/>
          </a:prstGeom>
          <a:solidFill>
            <a:schemeClr val="accent1">
              <a:lumMod val="75000"/>
              <a:alpha val="8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57C8FDC-4955-484B-8C08-222AA7AB187E}"/>
              </a:ext>
            </a:extLst>
          </p:cNvPr>
          <p:cNvSpPr/>
          <p:nvPr/>
        </p:nvSpPr>
        <p:spPr>
          <a:xfrm>
            <a:off x="0" y="800218"/>
            <a:ext cx="2065867" cy="666044"/>
          </a:xfrm>
          <a:prstGeom prst="rect">
            <a:avLst/>
          </a:prstGeom>
          <a:solidFill>
            <a:schemeClr val="accent5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</a:t>
            </a:r>
            <a:r>
              <a:rPr lang="de-DE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Statistik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1E8487-C18F-49F8-9057-FE3F4282F717}"/>
              </a:ext>
            </a:extLst>
          </p:cNvPr>
          <p:cNvSpPr/>
          <p:nvPr/>
        </p:nvSpPr>
        <p:spPr>
          <a:xfrm>
            <a:off x="0" y="-1"/>
            <a:ext cx="12192000" cy="800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4750C0-137D-4107-9A2D-5E9138B560FA}"/>
              </a:ext>
            </a:extLst>
          </p:cNvPr>
          <p:cNvSpPr txBox="1"/>
          <p:nvPr/>
        </p:nvSpPr>
        <p:spPr>
          <a:xfrm>
            <a:off x="8338457" y="0"/>
            <a:ext cx="373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Informationssystem</a:t>
            </a:r>
          </a:p>
          <a:p>
            <a:pPr algn="r"/>
            <a:r>
              <a:rPr lang="de-DE" dirty="0">
                <a:solidFill>
                  <a:schemeClr val="bg1"/>
                </a:solidFill>
              </a:rPr>
              <a:t>Bayerische Landtagswahlen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7161359-F9EA-43C6-AE13-83B4F83CEC1E}"/>
              </a:ext>
            </a:extLst>
          </p:cNvPr>
          <p:cNvSpPr/>
          <p:nvPr/>
        </p:nvSpPr>
        <p:spPr>
          <a:xfrm>
            <a:off x="-11288" y="1466263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de-DE" dirty="0"/>
              <a:t>Ergebnisse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Chart 1">
                <a:extLst>
                  <a:ext uri="{FF2B5EF4-FFF2-40B4-BE49-F238E27FC236}">
                    <a16:creationId xmlns:a16="http://schemas.microsoft.com/office/drawing/2014/main" id="{416B7A7F-EB0D-4BE2-8DB7-4C9538C8ED0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37343581"/>
                  </p:ext>
                </p:extLst>
              </p:nvPr>
            </p:nvGraphicFramePr>
            <p:xfrm>
              <a:off x="2032000" y="967676"/>
              <a:ext cx="4209143" cy="23936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5" name="Chart 1">
                <a:extLst>
                  <a:ext uri="{FF2B5EF4-FFF2-40B4-BE49-F238E27FC236}">
                    <a16:creationId xmlns:a16="http://schemas.microsoft.com/office/drawing/2014/main" id="{416B7A7F-EB0D-4BE2-8DB7-4C9538C8ED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967676"/>
                <a:ext cx="4209143" cy="2393646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13">
            <a:extLst>
              <a:ext uri="{FF2B5EF4-FFF2-40B4-BE49-F238E27FC236}">
                <a16:creationId xmlns:a16="http://schemas.microsoft.com/office/drawing/2014/main" id="{A61B1F5A-D549-476B-8D38-4F5E378B01CA}"/>
              </a:ext>
            </a:extLst>
          </p:cNvPr>
          <p:cNvSpPr txBox="1"/>
          <p:nvPr/>
        </p:nvSpPr>
        <p:spPr>
          <a:xfrm>
            <a:off x="7495377" y="1121860"/>
            <a:ext cx="30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Mandatgewinner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 Augsburg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3BCF3F30-B2FE-44C5-BC50-2267A0EDFCBE}"/>
              </a:ext>
            </a:extLst>
          </p:cNvPr>
          <p:cNvSpPr txBox="1"/>
          <p:nvPr/>
        </p:nvSpPr>
        <p:spPr>
          <a:xfrm>
            <a:off x="7588468" y="1739969"/>
            <a:ext cx="36516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Donald Duck</a:t>
            </a:r>
          </a:p>
          <a:p>
            <a:r>
              <a:rPr lang="en-US" dirty="0"/>
              <a:t>85 Jahre</a:t>
            </a:r>
          </a:p>
          <a:p>
            <a:r>
              <a:rPr lang="en-US" dirty="0"/>
              <a:t>Quack-</a:t>
            </a:r>
            <a:r>
              <a:rPr lang="en-US" dirty="0" err="1"/>
              <a:t>Partei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donald</a:t>
            </a:r>
            <a:r>
              <a:rPr lang="en-US" dirty="0"/>
              <a:t>-duck-for-</a:t>
            </a:r>
            <a:r>
              <a:rPr lang="en-US" dirty="0" err="1"/>
              <a:t>president.de</a:t>
            </a:r>
            <a:endParaRPr lang="en-US" dirty="0"/>
          </a:p>
        </p:txBody>
      </p:sp>
      <p:sp>
        <p:nvSpPr>
          <p:cNvPr id="25" name="Rectangle 32">
            <a:extLst>
              <a:ext uri="{FF2B5EF4-FFF2-40B4-BE49-F238E27FC236}">
                <a16:creationId xmlns:a16="http://schemas.microsoft.com/office/drawing/2014/main" id="{2472822E-14A5-4B0F-8E08-AE969C9FA27F}"/>
              </a:ext>
            </a:extLst>
          </p:cNvPr>
          <p:cNvSpPr/>
          <p:nvPr/>
        </p:nvSpPr>
        <p:spPr>
          <a:xfrm>
            <a:off x="6276176" y="3634433"/>
            <a:ext cx="5428551" cy="299377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33">
            <a:extLst>
              <a:ext uri="{FF2B5EF4-FFF2-40B4-BE49-F238E27FC236}">
                <a16:creationId xmlns:a16="http://schemas.microsoft.com/office/drawing/2014/main" id="{227FAA5F-DEB5-414A-810F-A19064997338}"/>
              </a:ext>
            </a:extLst>
          </p:cNvPr>
          <p:cNvSpPr txBox="1"/>
          <p:nvPr/>
        </p:nvSpPr>
        <p:spPr>
          <a:xfrm>
            <a:off x="8634428" y="4250081"/>
            <a:ext cx="685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chemeClr val="bg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1DEF4176-D1A5-4354-AC75-8197B309760D}"/>
              </a:ext>
            </a:extLst>
          </p:cNvPr>
          <p:cNvSpPr/>
          <p:nvPr/>
        </p:nvSpPr>
        <p:spPr>
          <a:xfrm>
            <a:off x="6276177" y="937646"/>
            <a:ext cx="5465880" cy="249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CD330AF3-01E2-4069-9284-BF1C347F137D}"/>
              </a:ext>
            </a:extLst>
          </p:cNvPr>
          <p:cNvSpPr/>
          <p:nvPr/>
        </p:nvSpPr>
        <p:spPr>
          <a:xfrm>
            <a:off x="2177143" y="937646"/>
            <a:ext cx="3918857" cy="2490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2">
            <a:extLst>
              <a:ext uri="{FF2B5EF4-FFF2-40B4-BE49-F238E27FC236}">
                <a16:creationId xmlns:a16="http://schemas.microsoft.com/office/drawing/2014/main" id="{E51A4D27-A038-4E8A-BE2C-C5F6DCD95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23" y="1210969"/>
            <a:ext cx="1219200" cy="1651000"/>
          </a:xfrm>
          <a:prstGeom prst="rect">
            <a:avLst/>
          </a:prstGeom>
        </p:spPr>
      </p:pic>
      <p:graphicFrame>
        <p:nvGraphicFramePr>
          <p:cNvPr id="33" name="Chart 5">
            <a:extLst>
              <a:ext uri="{FF2B5EF4-FFF2-40B4-BE49-F238E27FC236}">
                <a16:creationId xmlns:a16="http://schemas.microsoft.com/office/drawing/2014/main" id="{E8AF93B0-85E8-4CD9-ABA7-D30EB23164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9434836"/>
              </p:ext>
            </p:extLst>
          </p:nvPr>
        </p:nvGraphicFramePr>
        <p:xfrm>
          <a:off x="2177143" y="3553179"/>
          <a:ext cx="4064000" cy="3025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4" name="Rectangle 18">
            <a:extLst>
              <a:ext uri="{FF2B5EF4-FFF2-40B4-BE49-F238E27FC236}">
                <a16:creationId xmlns:a16="http://schemas.microsoft.com/office/drawing/2014/main" id="{E9A082AF-D958-45C8-A906-3C296D955937}"/>
              </a:ext>
            </a:extLst>
          </p:cNvPr>
          <p:cNvSpPr/>
          <p:nvPr/>
        </p:nvSpPr>
        <p:spPr>
          <a:xfrm>
            <a:off x="2177143" y="3603184"/>
            <a:ext cx="3918857" cy="3025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3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FE65AFF2-CE46-42A6-84F3-E56E61E85C74}"/>
              </a:ext>
            </a:extLst>
          </p:cNvPr>
          <p:cNvSpPr/>
          <p:nvPr/>
        </p:nvSpPr>
        <p:spPr>
          <a:xfrm>
            <a:off x="0" y="1"/>
            <a:ext cx="2065867" cy="6858000"/>
          </a:xfrm>
          <a:prstGeom prst="rect">
            <a:avLst/>
          </a:prstGeom>
          <a:solidFill>
            <a:schemeClr val="accent1">
              <a:lumMod val="75000"/>
              <a:alpha val="8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757C8FDC-4955-484B-8C08-222AA7AB187E}"/>
              </a:ext>
            </a:extLst>
          </p:cNvPr>
          <p:cNvSpPr/>
          <p:nvPr/>
        </p:nvSpPr>
        <p:spPr>
          <a:xfrm>
            <a:off x="-12839" y="800218"/>
            <a:ext cx="2065867" cy="666044"/>
          </a:xfrm>
          <a:prstGeom prst="rect">
            <a:avLst/>
          </a:prstGeom>
          <a:solidFill>
            <a:srgbClr val="4C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</a:t>
            </a:r>
            <a:r>
              <a:rPr lang="de-DE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Statistik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1E8487-C18F-49F8-9057-FE3F4282F717}"/>
              </a:ext>
            </a:extLst>
          </p:cNvPr>
          <p:cNvSpPr/>
          <p:nvPr/>
        </p:nvSpPr>
        <p:spPr>
          <a:xfrm>
            <a:off x="0" y="-1"/>
            <a:ext cx="12192000" cy="800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4750C0-137D-4107-9A2D-5E9138B560FA}"/>
              </a:ext>
            </a:extLst>
          </p:cNvPr>
          <p:cNvSpPr txBox="1"/>
          <p:nvPr/>
        </p:nvSpPr>
        <p:spPr>
          <a:xfrm>
            <a:off x="8338457" y="0"/>
            <a:ext cx="373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Informationssystem</a:t>
            </a:r>
          </a:p>
          <a:p>
            <a:pPr algn="r"/>
            <a:r>
              <a:rPr lang="de-DE" dirty="0">
                <a:solidFill>
                  <a:schemeClr val="bg1"/>
                </a:solidFill>
              </a:rPr>
              <a:t>Bayerische Landtagswahlen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7161359-F9EA-43C6-AE13-83B4F83CEC1E}"/>
              </a:ext>
            </a:extLst>
          </p:cNvPr>
          <p:cNvSpPr/>
          <p:nvPr/>
        </p:nvSpPr>
        <p:spPr>
          <a:xfrm>
            <a:off x="-11288" y="1466263"/>
            <a:ext cx="2075604" cy="666044"/>
          </a:xfrm>
          <a:prstGeom prst="rect">
            <a:avLst/>
          </a:prstGeom>
          <a:solidFill>
            <a:srgbClr val="599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de-DE" dirty="0"/>
              <a:t>Ergebnisse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27EF6D8-EF07-4605-8B40-85F0FDBF71E7}"/>
              </a:ext>
            </a:extLst>
          </p:cNvPr>
          <p:cNvSpPr/>
          <p:nvPr/>
        </p:nvSpPr>
        <p:spPr>
          <a:xfrm>
            <a:off x="6818488" y="2381955"/>
            <a:ext cx="2878667" cy="372533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333D6E2-C268-4A75-8B2D-2A053D53D5E3}"/>
              </a:ext>
            </a:extLst>
          </p:cNvPr>
          <p:cNvSpPr/>
          <p:nvPr/>
        </p:nvSpPr>
        <p:spPr>
          <a:xfrm>
            <a:off x="6818489" y="1264356"/>
            <a:ext cx="2878666" cy="485422"/>
          </a:xfrm>
          <a:prstGeom prst="rect">
            <a:avLst/>
          </a:prstGeom>
          <a:solidFill>
            <a:schemeClr val="bg1"/>
          </a:solidFill>
          <a:ln w="19050">
            <a:solidFill>
              <a:srgbClr val="4C6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Region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36CBE63-BDF6-47FB-AAF2-4A1DE4C57713}"/>
              </a:ext>
            </a:extLst>
          </p:cNvPr>
          <p:cNvSpPr/>
          <p:nvPr/>
        </p:nvSpPr>
        <p:spPr>
          <a:xfrm>
            <a:off x="9227862" y="1264356"/>
            <a:ext cx="490036" cy="485422"/>
          </a:xfrm>
          <a:prstGeom prst="rect">
            <a:avLst/>
          </a:prstGeom>
          <a:solidFill>
            <a:schemeClr val="bg1"/>
          </a:solidFill>
          <a:ln w="19050">
            <a:solidFill>
              <a:srgbClr val="4C6D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leichschenkliges Dreieck 16">
            <a:extLst>
              <a:ext uri="{FF2B5EF4-FFF2-40B4-BE49-F238E27FC236}">
                <a16:creationId xmlns:a16="http://schemas.microsoft.com/office/drawing/2014/main" id="{3B717F61-BD98-48EF-A178-50DC4954561B}"/>
              </a:ext>
            </a:extLst>
          </p:cNvPr>
          <p:cNvSpPr/>
          <p:nvPr/>
        </p:nvSpPr>
        <p:spPr>
          <a:xfrm rot="10800000">
            <a:off x="9359519" y="1447209"/>
            <a:ext cx="226723" cy="119716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80CA0D3A-61FF-46C3-B26C-C9B6B3500E07}"/>
              </a:ext>
            </a:extLst>
          </p:cNvPr>
          <p:cNvSpPr/>
          <p:nvPr/>
        </p:nvSpPr>
        <p:spPr>
          <a:xfrm>
            <a:off x="3595510" y="2381955"/>
            <a:ext cx="2878667" cy="372533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AA6F567C-7073-4F01-9124-B2F332A66929}"/>
              </a:ext>
            </a:extLst>
          </p:cNvPr>
          <p:cNvSpPr txBox="1"/>
          <p:nvPr/>
        </p:nvSpPr>
        <p:spPr>
          <a:xfrm>
            <a:off x="3774288" y="2932873"/>
            <a:ext cx="15905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E423D5C3-29D6-4141-B33B-C55B9DA2361C}"/>
              </a:ext>
            </a:extLst>
          </p:cNvPr>
          <p:cNvSpPr txBox="1"/>
          <p:nvPr/>
        </p:nvSpPr>
        <p:spPr>
          <a:xfrm>
            <a:off x="3774288" y="2546523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Direktmandate</a:t>
            </a:r>
            <a:r>
              <a:rPr lang="en-US" dirty="0"/>
              <a:t>: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B54D37A2-4029-4870-AEC1-98640AE058F7}"/>
              </a:ext>
            </a:extLst>
          </p:cNvPr>
          <p:cNvSpPr txBox="1"/>
          <p:nvPr/>
        </p:nvSpPr>
        <p:spPr>
          <a:xfrm>
            <a:off x="7067602" y="2926591"/>
            <a:ext cx="15905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Lorem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Amet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Constitutor</a:t>
            </a: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FAF0E4D1-956A-4144-BAF6-070994D2A067}"/>
              </a:ext>
            </a:extLst>
          </p:cNvPr>
          <p:cNvSpPr txBox="1"/>
          <p:nvPr/>
        </p:nvSpPr>
        <p:spPr>
          <a:xfrm>
            <a:off x="7067602" y="2540241"/>
            <a:ext cx="163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Listenmandate</a:t>
            </a:r>
            <a:r>
              <a:rPr lang="en-US" dirty="0"/>
              <a:t>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F9263C-2BDC-4215-95E6-B76CE204BCA5}"/>
              </a:ext>
            </a:extLst>
          </p:cNvPr>
          <p:cNvSpPr txBox="1"/>
          <p:nvPr/>
        </p:nvSpPr>
        <p:spPr>
          <a:xfrm>
            <a:off x="2077155" y="847621"/>
            <a:ext cx="12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76804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15C23697-96CF-BD43-AFDC-856F6FC27EF5}"/>
              </a:ext>
            </a:extLst>
          </p:cNvPr>
          <p:cNvSpPr/>
          <p:nvPr/>
        </p:nvSpPr>
        <p:spPr>
          <a:xfrm>
            <a:off x="2988850" y="251520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6CAF51-4583-E445-8F9D-4ABABBAB06DD}"/>
              </a:ext>
            </a:extLst>
          </p:cNvPr>
          <p:cNvSpPr txBox="1"/>
          <p:nvPr/>
        </p:nvSpPr>
        <p:spPr>
          <a:xfrm>
            <a:off x="2886032" y="207053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CSU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B0A14A-7D3D-B240-B954-DCC05438F0ED}"/>
              </a:ext>
            </a:extLst>
          </p:cNvPr>
          <p:cNvSpPr txBox="1"/>
          <p:nvPr/>
        </p:nvSpPr>
        <p:spPr>
          <a:xfrm>
            <a:off x="3166718" y="2426619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Andrea </a:t>
            </a:r>
            <a:r>
              <a:rPr lang="en-US" dirty="0" err="1"/>
              <a:t>Gipp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66E485-BCD8-7945-B9F8-90A04AD5C85F}"/>
              </a:ext>
            </a:extLst>
          </p:cNvPr>
          <p:cNvSpPr/>
          <p:nvPr/>
        </p:nvSpPr>
        <p:spPr>
          <a:xfrm>
            <a:off x="2886032" y="207053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AC7908-797A-9A4A-B38B-75815BB81CDE}"/>
              </a:ext>
            </a:extLst>
          </p:cNvPr>
          <p:cNvSpPr/>
          <p:nvPr/>
        </p:nvSpPr>
        <p:spPr>
          <a:xfrm>
            <a:off x="5123526" y="252183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B89546-B3E0-D141-985D-F6D88D2903F4}"/>
              </a:ext>
            </a:extLst>
          </p:cNvPr>
          <p:cNvSpPr txBox="1"/>
          <p:nvPr/>
        </p:nvSpPr>
        <p:spPr>
          <a:xfrm>
            <a:off x="5020708" y="207716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Grüne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16F5C-3F89-794E-83D2-12E617DDE89F}"/>
              </a:ext>
            </a:extLst>
          </p:cNvPr>
          <p:cNvSpPr txBox="1"/>
          <p:nvPr/>
        </p:nvSpPr>
        <p:spPr>
          <a:xfrm>
            <a:off x="5301394" y="2433245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Bambi Baum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E93C86-7EE5-A04D-A594-FF7C3BD637AC}"/>
              </a:ext>
            </a:extLst>
          </p:cNvPr>
          <p:cNvSpPr/>
          <p:nvPr/>
        </p:nvSpPr>
        <p:spPr>
          <a:xfrm>
            <a:off x="5020708" y="207716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6FB1B6-4506-E54D-AC56-10C9E6CE6F0B}"/>
              </a:ext>
            </a:extLst>
          </p:cNvPr>
          <p:cNvSpPr/>
          <p:nvPr/>
        </p:nvSpPr>
        <p:spPr>
          <a:xfrm>
            <a:off x="2988850" y="3499081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5F7D1F-CC1F-124D-B4EA-9237329E00A9}"/>
              </a:ext>
            </a:extLst>
          </p:cNvPr>
          <p:cNvSpPr txBox="1"/>
          <p:nvPr/>
        </p:nvSpPr>
        <p:spPr>
          <a:xfrm>
            <a:off x="2886032" y="3054413"/>
            <a:ext cx="140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Freie</a:t>
            </a:r>
            <a:r>
              <a:rPr lang="en-US" b="1" dirty="0"/>
              <a:t> </a:t>
            </a:r>
            <a:r>
              <a:rPr lang="en-US" b="1" dirty="0" err="1"/>
              <a:t>Wähler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EB08B9-4E0F-CD4A-AD3B-ABE1FA6D3F1A}"/>
              </a:ext>
            </a:extLst>
          </p:cNvPr>
          <p:cNvSpPr txBox="1"/>
          <p:nvPr/>
        </p:nvSpPr>
        <p:spPr>
          <a:xfrm>
            <a:off x="3166718" y="3410493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Tom </a:t>
            </a:r>
            <a:r>
              <a:rPr lang="en-US" dirty="0" err="1"/>
              <a:t>Girtner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2EA69-9091-C845-A061-951BD856AA78}"/>
              </a:ext>
            </a:extLst>
          </p:cNvPr>
          <p:cNvSpPr/>
          <p:nvPr/>
        </p:nvSpPr>
        <p:spPr>
          <a:xfrm>
            <a:off x="2886032" y="3054413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9B97810-8B50-A145-8FD1-A1B883CED282}"/>
              </a:ext>
            </a:extLst>
          </p:cNvPr>
          <p:cNvSpPr/>
          <p:nvPr/>
        </p:nvSpPr>
        <p:spPr>
          <a:xfrm>
            <a:off x="5123526" y="350570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28385D-4BAB-D442-85AF-64254BE5E7C1}"/>
              </a:ext>
            </a:extLst>
          </p:cNvPr>
          <p:cNvSpPr txBox="1"/>
          <p:nvPr/>
        </p:nvSpPr>
        <p:spPr>
          <a:xfrm>
            <a:off x="5020708" y="3061039"/>
            <a:ext cx="15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Familienpartei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4B9DE4-3069-8042-B0E8-84197CBF9971}"/>
              </a:ext>
            </a:extLst>
          </p:cNvPr>
          <p:cNvSpPr txBox="1"/>
          <p:nvPr/>
        </p:nvSpPr>
        <p:spPr>
          <a:xfrm>
            <a:off x="5301394" y="341711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Ti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5314F3-BAF8-9840-B4BB-9BACF430EAFC}"/>
              </a:ext>
            </a:extLst>
          </p:cNvPr>
          <p:cNvSpPr/>
          <p:nvPr/>
        </p:nvSpPr>
        <p:spPr>
          <a:xfrm>
            <a:off x="5020708" y="306103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C12EF2B-1645-5E4C-8DD1-B78419B07D4E}"/>
              </a:ext>
            </a:extLst>
          </p:cNvPr>
          <p:cNvSpPr/>
          <p:nvPr/>
        </p:nvSpPr>
        <p:spPr>
          <a:xfrm>
            <a:off x="7258202" y="252183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38FCFB-38CB-7D4F-B454-E2300B23303B}"/>
              </a:ext>
            </a:extLst>
          </p:cNvPr>
          <p:cNvSpPr txBox="1"/>
          <p:nvPr/>
        </p:nvSpPr>
        <p:spPr>
          <a:xfrm>
            <a:off x="7155384" y="207716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FDP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4ABE79-330B-124D-A3E9-3D4DFE182B06}"/>
              </a:ext>
            </a:extLst>
          </p:cNvPr>
          <p:cNvSpPr txBox="1"/>
          <p:nvPr/>
        </p:nvSpPr>
        <p:spPr>
          <a:xfrm>
            <a:off x="7436070" y="2433245"/>
            <a:ext cx="11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Kapi </a:t>
            </a:r>
            <a:r>
              <a:rPr lang="en-US" dirty="0" err="1"/>
              <a:t>Talist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0D9D91-A286-5140-B854-BAA8255985FF}"/>
              </a:ext>
            </a:extLst>
          </p:cNvPr>
          <p:cNvSpPr/>
          <p:nvPr/>
        </p:nvSpPr>
        <p:spPr>
          <a:xfrm>
            <a:off x="7155384" y="207716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07BAAC-95BF-1D45-985F-CDDCE64B3BAA}"/>
              </a:ext>
            </a:extLst>
          </p:cNvPr>
          <p:cNvSpPr/>
          <p:nvPr/>
        </p:nvSpPr>
        <p:spPr>
          <a:xfrm>
            <a:off x="9392878" y="2528459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E25882-90B1-5B4C-90FE-043A2DF5E777}"/>
              </a:ext>
            </a:extLst>
          </p:cNvPr>
          <p:cNvSpPr txBox="1"/>
          <p:nvPr/>
        </p:nvSpPr>
        <p:spPr>
          <a:xfrm>
            <a:off x="9290060" y="2083791"/>
            <a:ext cx="105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</a:t>
            </a:r>
            <a:r>
              <a:rPr lang="en-US" b="1" dirty="0" err="1"/>
              <a:t>Linke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8F986-881F-7C40-B89C-01C1168F9621}"/>
              </a:ext>
            </a:extLst>
          </p:cNvPr>
          <p:cNvSpPr txBox="1"/>
          <p:nvPr/>
        </p:nvSpPr>
        <p:spPr>
          <a:xfrm>
            <a:off x="9570746" y="2439871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Dieter Meier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B1302-4A2F-3448-A122-795BC938F39F}"/>
              </a:ext>
            </a:extLst>
          </p:cNvPr>
          <p:cNvSpPr/>
          <p:nvPr/>
        </p:nvSpPr>
        <p:spPr>
          <a:xfrm>
            <a:off x="9290060" y="2083791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A006CD-23DD-4A49-9277-AF42BC3725A6}"/>
              </a:ext>
            </a:extLst>
          </p:cNvPr>
          <p:cNvSpPr/>
          <p:nvPr/>
        </p:nvSpPr>
        <p:spPr>
          <a:xfrm>
            <a:off x="7256733" y="3499767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F85665-5FFA-D04B-BEB3-1B759C824AC1}"/>
              </a:ext>
            </a:extLst>
          </p:cNvPr>
          <p:cNvSpPr txBox="1"/>
          <p:nvPr/>
        </p:nvSpPr>
        <p:spPr>
          <a:xfrm>
            <a:off x="7153915" y="3055099"/>
            <a:ext cx="94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V-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BD165A-A56D-5448-AFE1-AC7B44B683D8}"/>
              </a:ext>
            </a:extLst>
          </p:cNvPr>
          <p:cNvSpPr txBox="1"/>
          <p:nvPr/>
        </p:nvSpPr>
        <p:spPr>
          <a:xfrm>
            <a:off x="7434601" y="3411179"/>
            <a:ext cx="138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Benedikt</a:t>
            </a:r>
            <a:r>
              <a:rPr lang="en-US" dirty="0"/>
              <a:t> </a:t>
            </a:r>
            <a:r>
              <a:rPr lang="en-US" dirty="0" err="1"/>
              <a:t>Hol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78967F-EB0B-A741-B3A0-C6759B86569C}"/>
              </a:ext>
            </a:extLst>
          </p:cNvPr>
          <p:cNvSpPr/>
          <p:nvPr/>
        </p:nvSpPr>
        <p:spPr>
          <a:xfrm>
            <a:off x="7153915" y="3055099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2FD93B-592F-1F4E-ABFC-68B6FB86A263}"/>
              </a:ext>
            </a:extLst>
          </p:cNvPr>
          <p:cNvSpPr/>
          <p:nvPr/>
        </p:nvSpPr>
        <p:spPr>
          <a:xfrm>
            <a:off x="9391409" y="3506393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7B2EA1-CA65-BE49-8313-E0219147C1F8}"/>
              </a:ext>
            </a:extLst>
          </p:cNvPr>
          <p:cNvSpPr txBox="1"/>
          <p:nvPr/>
        </p:nvSpPr>
        <p:spPr>
          <a:xfrm>
            <a:off x="9288591" y="306172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FF364-AEB9-3B4D-A70E-BCA924508927}"/>
              </a:ext>
            </a:extLst>
          </p:cNvPr>
          <p:cNvSpPr txBox="1"/>
          <p:nvPr/>
        </p:nvSpPr>
        <p:spPr>
          <a:xfrm>
            <a:off x="9569277" y="3417805"/>
            <a:ext cx="12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Kreuz</a:t>
            </a:r>
            <a:r>
              <a:rPr lang="en-US" dirty="0"/>
              <a:t>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F79027-56F4-2D43-B2EC-E80235AB612E}"/>
              </a:ext>
            </a:extLst>
          </p:cNvPr>
          <p:cNvSpPr/>
          <p:nvPr/>
        </p:nvSpPr>
        <p:spPr>
          <a:xfrm>
            <a:off x="9288591" y="3061725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6F37DB-FD36-8B49-82BD-5CD9BF665245}"/>
              </a:ext>
            </a:extLst>
          </p:cNvPr>
          <p:cNvSpPr/>
          <p:nvPr/>
        </p:nvSpPr>
        <p:spPr>
          <a:xfrm>
            <a:off x="2982727" y="458819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5FEF55-54BE-AA4F-A2F7-7A6804CCF5D1}"/>
              </a:ext>
            </a:extLst>
          </p:cNvPr>
          <p:cNvSpPr txBox="1"/>
          <p:nvPr/>
        </p:nvSpPr>
        <p:spPr>
          <a:xfrm>
            <a:off x="2879909" y="414352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69EA94-FC38-F64F-9AED-891EE70454EE}"/>
              </a:ext>
            </a:extLst>
          </p:cNvPr>
          <p:cNvSpPr txBox="1"/>
          <p:nvPr/>
        </p:nvSpPr>
        <p:spPr>
          <a:xfrm>
            <a:off x="3160595" y="4499606"/>
            <a:ext cx="13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Bernd </a:t>
            </a:r>
            <a:r>
              <a:rPr lang="en-US" dirty="0" err="1"/>
              <a:t>Höcke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B0BEFE-AD33-C94D-95BD-7C0B25271B13}"/>
              </a:ext>
            </a:extLst>
          </p:cNvPr>
          <p:cNvSpPr/>
          <p:nvPr/>
        </p:nvSpPr>
        <p:spPr>
          <a:xfrm>
            <a:off x="2879909" y="414352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111790-9B51-304F-B037-564D7B4C5C63}"/>
              </a:ext>
            </a:extLst>
          </p:cNvPr>
          <p:cNvSpPr/>
          <p:nvPr/>
        </p:nvSpPr>
        <p:spPr>
          <a:xfrm>
            <a:off x="5117403" y="459482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F7C907-123F-BC4C-A876-CCEBCCDC426F}"/>
              </a:ext>
            </a:extLst>
          </p:cNvPr>
          <p:cNvSpPr txBox="1"/>
          <p:nvPr/>
        </p:nvSpPr>
        <p:spPr>
          <a:xfrm>
            <a:off x="5014585" y="4150152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MSDAP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0B78EA-62F5-4F40-833F-622E09756D1A}"/>
              </a:ext>
            </a:extLst>
          </p:cNvPr>
          <p:cNvSpPr txBox="1"/>
          <p:nvPr/>
        </p:nvSpPr>
        <p:spPr>
          <a:xfrm>
            <a:off x="5295271" y="4506232"/>
            <a:ext cx="10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Karl Marx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352174-BD99-A543-8496-D7D33870C2F1}"/>
              </a:ext>
            </a:extLst>
          </p:cNvPr>
          <p:cNvSpPr/>
          <p:nvPr/>
        </p:nvSpPr>
        <p:spPr>
          <a:xfrm>
            <a:off x="5014585" y="415015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ECB3663-44AF-E645-96D9-D320E935CB88}"/>
              </a:ext>
            </a:extLst>
          </p:cNvPr>
          <p:cNvSpPr/>
          <p:nvPr/>
        </p:nvSpPr>
        <p:spPr>
          <a:xfrm>
            <a:off x="2982727" y="5572068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3AB2BD-63D6-0341-961A-59DD023620A1}"/>
              </a:ext>
            </a:extLst>
          </p:cNvPr>
          <p:cNvSpPr txBox="1"/>
          <p:nvPr/>
        </p:nvSpPr>
        <p:spPr>
          <a:xfrm>
            <a:off x="2879909" y="5127400"/>
            <a:ext cx="146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Bayern 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F6E611-29DC-624C-B05A-1181F06AEF24}"/>
              </a:ext>
            </a:extLst>
          </p:cNvPr>
          <p:cNvSpPr txBox="1"/>
          <p:nvPr/>
        </p:nvSpPr>
        <p:spPr>
          <a:xfrm>
            <a:off x="3160595" y="5483480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Holger Bier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D3C6EC-356D-1745-8396-796A62945A21}"/>
              </a:ext>
            </a:extLst>
          </p:cNvPr>
          <p:cNvSpPr/>
          <p:nvPr/>
        </p:nvSpPr>
        <p:spPr>
          <a:xfrm>
            <a:off x="2879909" y="5127400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3278E5B-8575-0949-B7C8-CD3F2DE78B6C}"/>
              </a:ext>
            </a:extLst>
          </p:cNvPr>
          <p:cNvSpPr/>
          <p:nvPr/>
        </p:nvSpPr>
        <p:spPr>
          <a:xfrm>
            <a:off x="5117403" y="557869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441B74-9039-FB4C-902D-DEDBCD0E7CDA}"/>
              </a:ext>
            </a:extLst>
          </p:cNvPr>
          <p:cNvSpPr txBox="1"/>
          <p:nvPr/>
        </p:nvSpPr>
        <p:spPr>
          <a:xfrm>
            <a:off x="5014585" y="5134026"/>
            <a:ext cx="14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Piraten</a:t>
            </a:r>
            <a:r>
              <a:rPr lang="en-US" b="1" dirty="0"/>
              <a:t> </a:t>
            </a:r>
            <a:r>
              <a:rPr lang="en-US" b="1" dirty="0" err="1"/>
              <a:t>Partei</a:t>
            </a:r>
            <a:endParaRPr lang="en-US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D4F796-28DC-4140-A44B-2B515B551C4F}"/>
              </a:ext>
            </a:extLst>
          </p:cNvPr>
          <p:cNvSpPr txBox="1"/>
          <p:nvPr/>
        </p:nvSpPr>
        <p:spPr>
          <a:xfrm>
            <a:off x="5295271" y="5490106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Jack Sparrow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BD1B3A-1916-4D4A-B1A0-F0B6483234CF}"/>
              </a:ext>
            </a:extLst>
          </p:cNvPr>
          <p:cNvSpPr/>
          <p:nvPr/>
        </p:nvSpPr>
        <p:spPr>
          <a:xfrm>
            <a:off x="5014585" y="513402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C8B3789-2250-9849-944A-6420940FF08A}"/>
              </a:ext>
            </a:extLst>
          </p:cNvPr>
          <p:cNvSpPr/>
          <p:nvPr/>
        </p:nvSpPr>
        <p:spPr>
          <a:xfrm>
            <a:off x="7252079" y="459482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1D0036-4212-644D-B6E9-FD0E93C571AB}"/>
              </a:ext>
            </a:extLst>
          </p:cNvPr>
          <p:cNvSpPr txBox="1"/>
          <p:nvPr/>
        </p:nvSpPr>
        <p:spPr>
          <a:xfrm>
            <a:off x="7149261" y="4150152"/>
            <a:ext cx="143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</a:t>
            </a:r>
            <a:r>
              <a:rPr lang="en-US" b="1" dirty="0" err="1"/>
              <a:t>Violetten</a:t>
            </a:r>
            <a:endParaRPr lang="en-US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2AE4CD-0029-D949-866C-F43775EB9225}"/>
              </a:ext>
            </a:extLst>
          </p:cNvPr>
          <p:cNvSpPr txBox="1"/>
          <p:nvPr/>
        </p:nvSpPr>
        <p:spPr>
          <a:xfrm>
            <a:off x="7429947" y="450623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Carla </a:t>
            </a:r>
            <a:r>
              <a:rPr lang="en-US" dirty="0" err="1"/>
              <a:t>Cann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DD95BE1-7C9C-1A4F-BE0E-E86F336F2CC5}"/>
              </a:ext>
            </a:extLst>
          </p:cNvPr>
          <p:cNvSpPr/>
          <p:nvPr/>
        </p:nvSpPr>
        <p:spPr>
          <a:xfrm>
            <a:off x="7149261" y="415015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8A4DBB1-345A-0349-B029-676669CAEA81}"/>
              </a:ext>
            </a:extLst>
          </p:cNvPr>
          <p:cNvSpPr/>
          <p:nvPr/>
        </p:nvSpPr>
        <p:spPr>
          <a:xfrm>
            <a:off x="9386755" y="4601446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72E046-1760-E74D-948E-689F0FA70ED5}"/>
              </a:ext>
            </a:extLst>
          </p:cNvPr>
          <p:cNvSpPr txBox="1"/>
          <p:nvPr/>
        </p:nvSpPr>
        <p:spPr>
          <a:xfrm>
            <a:off x="9283937" y="415677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ÖDP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4BD99A-8E51-0846-AA86-8D8D473F63B6}"/>
              </a:ext>
            </a:extLst>
          </p:cNvPr>
          <p:cNvSpPr txBox="1"/>
          <p:nvPr/>
        </p:nvSpPr>
        <p:spPr>
          <a:xfrm>
            <a:off x="9564623" y="4512858"/>
            <a:ext cx="12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Franz Bauer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75170E-BBD4-E340-8BF8-10ED364792B5}"/>
              </a:ext>
            </a:extLst>
          </p:cNvPr>
          <p:cNvSpPr/>
          <p:nvPr/>
        </p:nvSpPr>
        <p:spPr>
          <a:xfrm>
            <a:off x="9283937" y="4156778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05D2CE8-1C70-8E49-AAD5-594ACCB8C425}"/>
              </a:ext>
            </a:extLst>
          </p:cNvPr>
          <p:cNvSpPr/>
          <p:nvPr/>
        </p:nvSpPr>
        <p:spPr>
          <a:xfrm>
            <a:off x="7250610" y="5572754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9037CA0-6991-2147-BB7A-90395A9EB638}"/>
              </a:ext>
            </a:extLst>
          </p:cNvPr>
          <p:cNvSpPr txBox="1"/>
          <p:nvPr/>
        </p:nvSpPr>
        <p:spPr>
          <a:xfrm>
            <a:off x="7147792" y="5128086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Die Franken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D17442-2207-134D-9C0F-9ECC97314FC4}"/>
              </a:ext>
            </a:extLst>
          </p:cNvPr>
          <p:cNvSpPr txBox="1"/>
          <p:nvPr/>
        </p:nvSpPr>
        <p:spPr>
          <a:xfrm>
            <a:off x="7428478" y="5484166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Basti Kahn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B03CCA7-1C61-AA45-85F9-943B2FE7DD2B}"/>
              </a:ext>
            </a:extLst>
          </p:cNvPr>
          <p:cNvSpPr/>
          <p:nvPr/>
        </p:nvSpPr>
        <p:spPr>
          <a:xfrm>
            <a:off x="7147792" y="5128086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0E1791B-A45E-134A-A4AB-A188810C813A}"/>
              </a:ext>
            </a:extLst>
          </p:cNvPr>
          <p:cNvSpPr/>
          <p:nvPr/>
        </p:nvSpPr>
        <p:spPr>
          <a:xfrm>
            <a:off x="9385286" y="5579380"/>
            <a:ext cx="151364" cy="158227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4BB30A-DE01-C242-8A9F-2CD964C45D34}"/>
              </a:ext>
            </a:extLst>
          </p:cNvPr>
          <p:cNvSpPr txBox="1"/>
          <p:nvPr/>
        </p:nvSpPr>
        <p:spPr>
          <a:xfrm>
            <a:off x="9282468" y="513471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LKR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7FE3103-B7C1-CA47-B87D-A99209646930}"/>
              </a:ext>
            </a:extLst>
          </p:cNvPr>
          <p:cNvSpPr txBox="1"/>
          <p:nvPr/>
        </p:nvSpPr>
        <p:spPr>
          <a:xfrm>
            <a:off x="9563154" y="5490792"/>
            <a:ext cx="126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Barbara </a:t>
            </a:r>
            <a:r>
              <a:rPr lang="en-US" dirty="0" err="1"/>
              <a:t>Bie</a:t>
            </a:r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C284574-5169-4A4A-B805-6DC07241B25B}"/>
              </a:ext>
            </a:extLst>
          </p:cNvPr>
          <p:cNvSpPr/>
          <p:nvPr/>
        </p:nvSpPr>
        <p:spPr>
          <a:xfrm>
            <a:off x="9282468" y="5134712"/>
            <a:ext cx="1650126" cy="7254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0ABC188-152D-8941-81AD-FB63CAECC89A}"/>
              </a:ext>
            </a:extLst>
          </p:cNvPr>
          <p:cNvSpPr/>
          <p:nvPr/>
        </p:nvSpPr>
        <p:spPr>
          <a:xfrm>
            <a:off x="5422935" y="1072005"/>
            <a:ext cx="1498129" cy="4452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Erststimme</a:t>
            </a:r>
            <a:endParaRPr lang="en-US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5E0DE08-65A4-E14B-B15D-074D16BF8830}"/>
              </a:ext>
            </a:extLst>
          </p:cNvPr>
          <p:cNvSpPr/>
          <p:nvPr/>
        </p:nvSpPr>
        <p:spPr>
          <a:xfrm>
            <a:off x="6921063" y="1079996"/>
            <a:ext cx="1498129" cy="44524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Zweitstimme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F12B909F-3374-44E1-A515-BC0464671CF3}"/>
              </a:ext>
            </a:extLst>
          </p:cNvPr>
          <p:cNvSpPr/>
          <p:nvPr/>
        </p:nvSpPr>
        <p:spPr>
          <a:xfrm>
            <a:off x="0" y="1"/>
            <a:ext cx="2065867" cy="6858000"/>
          </a:xfrm>
          <a:prstGeom prst="rect">
            <a:avLst/>
          </a:prstGeom>
          <a:solidFill>
            <a:schemeClr val="accent1">
              <a:lumMod val="75000"/>
              <a:alpha val="86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5FEAD6DB-24F3-4A59-9981-982C973AD46F}"/>
              </a:ext>
            </a:extLst>
          </p:cNvPr>
          <p:cNvSpPr/>
          <p:nvPr/>
        </p:nvSpPr>
        <p:spPr>
          <a:xfrm>
            <a:off x="0" y="800218"/>
            <a:ext cx="2065867" cy="666044"/>
          </a:xfrm>
          <a:prstGeom prst="rect">
            <a:avLst/>
          </a:prstGeom>
          <a:solidFill>
            <a:schemeClr val="accent5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✘</a:t>
            </a:r>
            <a:r>
              <a:rPr lang="de-DE" dirty="0"/>
              <a:t>  Wählen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0439B5D-FD7D-46F0-8194-D2583FFC75F4}"/>
              </a:ext>
            </a:extLst>
          </p:cNvPr>
          <p:cNvSpPr/>
          <p:nvPr/>
        </p:nvSpPr>
        <p:spPr>
          <a:xfrm>
            <a:off x="0" y="-1"/>
            <a:ext cx="12192000" cy="800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B883132-CBE2-47CF-98F8-6499F2D1153C}"/>
              </a:ext>
            </a:extLst>
          </p:cNvPr>
          <p:cNvSpPr txBox="1"/>
          <p:nvPr/>
        </p:nvSpPr>
        <p:spPr>
          <a:xfrm>
            <a:off x="8338457" y="0"/>
            <a:ext cx="3733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800" b="1" dirty="0">
                <a:solidFill>
                  <a:schemeClr val="bg1"/>
                </a:solidFill>
              </a:rPr>
              <a:t>E-Voting-System</a:t>
            </a:r>
          </a:p>
          <a:p>
            <a:pPr algn="r"/>
            <a:r>
              <a:rPr lang="de-DE" dirty="0">
                <a:solidFill>
                  <a:schemeClr val="bg1"/>
                </a:solidFill>
              </a:rPr>
              <a:t>Bayerische Landtagswahlen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42159EF-59FB-4C8F-A7E2-9B66EE2600C9}"/>
              </a:ext>
            </a:extLst>
          </p:cNvPr>
          <p:cNvSpPr/>
          <p:nvPr/>
        </p:nvSpPr>
        <p:spPr>
          <a:xfrm>
            <a:off x="-11288" y="1466263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de-DE" dirty="0"/>
              <a:t>🔐 Wahlhelfer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331A25DF-1AD1-4F62-9D71-AE3180853788}"/>
              </a:ext>
            </a:extLst>
          </p:cNvPr>
          <p:cNvSpPr/>
          <p:nvPr/>
        </p:nvSpPr>
        <p:spPr>
          <a:xfrm>
            <a:off x="-11287" y="2132307"/>
            <a:ext cx="2075604" cy="666044"/>
          </a:xfrm>
          <a:prstGeom prst="rect">
            <a:avLst/>
          </a:prstGeom>
          <a:solidFill>
            <a:srgbClr val="4C6DA6">
              <a:alpha val="8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🔐 </a:t>
            </a:r>
            <a:r>
              <a:rPr lang="de-DE" dirty="0"/>
              <a:t>Wahlleiter</a:t>
            </a:r>
          </a:p>
        </p:txBody>
      </p:sp>
    </p:spTree>
    <p:extLst>
      <p:ext uri="{BB962C8B-B14F-4D97-AF65-F5344CB8AC3E}">
        <p14:creationId xmlns:p14="http://schemas.microsoft.com/office/powerpoint/2010/main" val="215235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/>
      <p:bldP spid="37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/>
      <p:bldP spid="45" grpId="0"/>
      <p:bldP spid="46" grpId="0" animBg="1"/>
      <p:bldP spid="47" grpId="0" animBg="1"/>
      <p:bldP spid="48" grpId="0"/>
      <p:bldP spid="49" grpId="0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/>
      <p:bldP spid="65" grpId="0"/>
      <p:bldP spid="66" grpId="0" animBg="1"/>
      <p:bldP spid="67" grpId="0" animBg="1"/>
      <p:bldP spid="68" grpId="0"/>
      <p:bldP spid="69" grpId="0"/>
      <p:bldP spid="70" grpId="0" animBg="1"/>
      <p:bldP spid="71" grpId="0" animBg="1"/>
      <p:bldP spid="72" grpId="0"/>
      <p:bldP spid="73" grpId="0"/>
      <p:bldP spid="74" grpId="0" animBg="1"/>
      <p:bldP spid="75" grpId="0" animBg="1"/>
      <p:bldP spid="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3938D-A45C-3248-A3D8-C1D112426691}"/>
              </a:ext>
            </a:extLst>
          </p:cNvPr>
          <p:cNvSpPr/>
          <p:nvPr/>
        </p:nvSpPr>
        <p:spPr>
          <a:xfrm>
            <a:off x="0" y="0"/>
            <a:ext cx="12192000" cy="65164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E-Wahl und </a:t>
            </a:r>
            <a:r>
              <a:rPr lang="en-US" dirty="0" err="1"/>
              <a:t>Informationssystem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9F367-AD6D-2B4A-84B8-18C3E6E75DDA}"/>
              </a:ext>
            </a:extLst>
          </p:cNvPr>
          <p:cNvSpPr/>
          <p:nvPr/>
        </p:nvSpPr>
        <p:spPr>
          <a:xfrm>
            <a:off x="0" y="651641"/>
            <a:ext cx="1996966" cy="62063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F0301B6-ECE4-9B43-B3D9-9A7B7148E9FF}"/>
              </a:ext>
            </a:extLst>
          </p:cNvPr>
          <p:cNvSpPr/>
          <p:nvPr/>
        </p:nvSpPr>
        <p:spPr>
          <a:xfrm>
            <a:off x="47297" y="1692166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Ergebnisse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2BADD7C-B261-3E4C-B9DD-855C440B783F}"/>
              </a:ext>
            </a:extLst>
          </p:cNvPr>
          <p:cNvSpPr/>
          <p:nvPr/>
        </p:nvSpPr>
        <p:spPr>
          <a:xfrm>
            <a:off x="47297" y="1219200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0EAC67-7078-0246-8C3E-FB94C570C1ED}"/>
              </a:ext>
            </a:extLst>
          </p:cNvPr>
          <p:cNvSpPr/>
          <p:nvPr/>
        </p:nvSpPr>
        <p:spPr>
          <a:xfrm>
            <a:off x="47297" y="746234"/>
            <a:ext cx="1902372" cy="3783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Wählen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E1D1F3A-9BB5-DE4C-BEAE-E4FA630CD3E5}"/>
              </a:ext>
            </a:extLst>
          </p:cNvPr>
          <p:cNvSpPr/>
          <p:nvPr/>
        </p:nvSpPr>
        <p:spPr>
          <a:xfrm>
            <a:off x="47297" y="2165132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Wahlhelfer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3043D3-F1E2-1347-BB05-D6DD9324046D}"/>
              </a:ext>
            </a:extLst>
          </p:cNvPr>
          <p:cNvSpPr/>
          <p:nvPr/>
        </p:nvSpPr>
        <p:spPr>
          <a:xfrm>
            <a:off x="0" y="6390290"/>
            <a:ext cx="1996966" cy="4677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&lt;&lt;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4E4920-746E-A447-BE15-CA536358F055}"/>
              </a:ext>
            </a:extLst>
          </p:cNvPr>
          <p:cNvSpPr/>
          <p:nvPr/>
        </p:nvSpPr>
        <p:spPr>
          <a:xfrm>
            <a:off x="5270937" y="2603937"/>
            <a:ext cx="1650126" cy="1650125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78CD4-7B55-B14C-AF1C-3B99C93131C8}"/>
              </a:ext>
            </a:extLst>
          </p:cNvPr>
          <p:cNvSpPr txBox="1"/>
          <p:nvPr/>
        </p:nvSpPr>
        <p:spPr>
          <a:xfrm>
            <a:off x="5521165" y="3105833"/>
            <a:ext cx="1149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Warte</a:t>
            </a:r>
            <a:r>
              <a:rPr lang="en-US" dirty="0"/>
              <a:t> auf </a:t>
            </a:r>
            <a:r>
              <a:rPr lang="en-US" dirty="0" err="1"/>
              <a:t>Freigabe</a:t>
            </a:r>
            <a:r>
              <a:rPr lang="en-US" dirty="0"/>
              <a:t>…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D401541-075B-9148-A31D-D28D44595126}"/>
              </a:ext>
            </a:extLst>
          </p:cNvPr>
          <p:cNvSpPr/>
          <p:nvPr/>
        </p:nvSpPr>
        <p:spPr>
          <a:xfrm>
            <a:off x="47297" y="2638098"/>
            <a:ext cx="1902372" cy="37837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🔐 </a:t>
            </a:r>
            <a:r>
              <a:rPr lang="en-US" dirty="0" err="1"/>
              <a:t>Wahlleiter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4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50000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 p14:bounceEnd="50000">
                                          <p:cBhvr>
                                            <p:cTn id="6" dur="5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ac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5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787</Words>
  <Application>Microsoft Macintosh PowerPoint</Application>
  <PresentationFormat>Widescreen</PresentationFormat>
  <Paragraphs>386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Segoe UI 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ga87kog</dc:creator>
  <cp:lastModifiedBy>ga87kog</cp:lastModifiedBy>
  <cp:revision>146</cp:revision>
  <dcterms:created xsi:type="dcterms:W3CDTF">2019-11-05T15:04:30Z</dcterms:created>
  <dcterms:modified xsi:type="dcterms:W3CDTF">2020-01-25T16:29:04Z</dcterms:modified>
</cp:coreProperties>
</file>