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4F9-6748-D642-B000-0A4385C7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0355-35D9-4946-BF07-A86F3885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A5CE-D531-4F4C-BC83-B302956C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F3D-9D6F-D04D-9819-842F1FC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345D-97BA-9E41-A8B6-D04AF01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71B-5BA2-F844-9801-24873EDB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298E-E5E3-804F-8713-0D9717E0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B6A-2632-654A-ABD7-E70D0E47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68C6-2E7E-5145-9267-98592D9E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E26B-4429-144F-A9D5-5C02FF2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10B46-1CB6-E947-8E1E-5E917584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2BEB-605F-3A4E-AA80-6A8800D3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C5DA-32A3-1546-803D-041D8E3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B3A-B3A2-994E-A2E5-6E6973A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446D-DE27-FB46-8E6D-64DFB8A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5385-1B4E-754E-B635-A953F164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6418-08D8-4B47-AC57-29685B1A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4CEC-790D-914F-B33B-49191289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175-C904-7747-A94C-56055CAD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094A-A215-8442-9DAD-432DD9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FFD-F8C8-584E-91F9-33F3124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7025-C60E-354D-A177-2E0D0D5B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5224-759B-5740-9857-11145C12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589E-2172-2D41-A409-3C0B20C7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1E45-4876-514B-A73C-39BD735D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B788-599B-3D4D-8E00-2F8A8B3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F487-DA68-AA42-803B-16944592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DCF8-E11D-C94B-98A7-269AA7A7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EBE6-B9A9-2040-8DE2-12897633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2680-BB28-774F-8379-0B889303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AB72-054A-5644-A1F0-F868439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F18F-C0C2-2741-9413-8B04F32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35F7-E674-6745-8619-61DE68A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F438-EBEC-E345-AA6A-4FD06D04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8DBC6-3A5F-9C4A-BDB4-EDF83B62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2469-7645-DE47-88D2-A97040AF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34A5-DD78-B44A-8633-B9BD3A0F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41C58-B181-9747-8E37-F04652C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608C-E979-0840-808D-085DC36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B46-1220-084A-9F94-1478E39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08FD-F95D-704D-84EC-081D8DD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3970-0C19-E84C-B4B6-3740186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D5CD-7664-F343-B346-A301D20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E203-2021-1447-A2BE-4609DDD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B949-E64D-294E-884F-E30C8B1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8C35-6C22-9F4A-852F-F419383C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8764-C4BB-D347-BD65-57FAB5DC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451B-E7F5-E74F-8367-7B69C9E9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A2F9-D906-2D47-AE0B-6021BE0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EE87-A164-BF48-875C-4EFE83A8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CF60-E7E4-634B-8182-A373CB5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0535-C101-7441-BC85-1F4F46DD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CC3B-C9CF-BC43-A6C0-DD70A569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8D5F-0FD9-AA4F-B00A-6D3DEC99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543B-6C34-734F-993A-5F6DED8B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FBCE-2709-394F-AB01-484D3C65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E7B-DDD5-0943-848F-A6C270D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41F9-4A77-9A41-9297-2C53C8C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2D84C-8A7F-E246-AD80-BF04F1E8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3E52-A425-4D47-A097-7412A0BF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FF8B-7CF3-F246-A7D0-829FEA05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DBC-923C-254A-883D-FA022A58E203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AA22-8274-844D-ABC1-3819A62D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D0AE-326D-AC43-B5C4-DBFED12E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134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Wahl-I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101749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ga87kog</dc:creator>
  <cp:lastModifiedBy>ga87kog</cp:lastModifiedBy>
  <cp:revision>24</cp:revision>
  <dcterms:created xsi:type="dcterms:W3CDTF">2019-11-05T15:04:30Z</dcterms:created>
  <dcterms:modified xsi:type="dcterms:W3CDTF">2019-11-05T15:22:38Z</dcterms:modified>
</cp:coreProperties>
</file>