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5C29AA-7A79-EE7B-AA9E-3E682C197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0D9A81C-BA51-BE67-42B7-55C1F2E58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FA22641-83EC-3805-8DC6-1083EB917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4DCB-DD95-4692-80E8-644BE6E2BACC}" type="datetimeFigureOut">
              <a:rPr lang="pl-PL" smtClean="0"/>
              <a:t>17.10.2022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554DDC3-2016-5152-1381-FB2C6ED4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46B6B4A-251C-F544-EAE5-7F2DC121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024E5-F119-4A26-B583-9AD87AF148D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6372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34A7EF-0C9B-340A-A64D-535C677FF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567BF45-9DDF-5F87-9CA6-DC5E6C8E6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E231DDA-8219-D6B3-698E-E80293A23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4DCB-DD95-4692-80E8-644BE6E2BACC}" type="datetimeFigureOut">
              <a:rPr lang="pl-PL" smtClean="0"/>
              <a:t>17.10.2022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748D5FB-2AA0-532C-A989-D169ECBA2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2A22D86-BCA0-5D2C-7470-18F767D19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024E5-F119-4A26-B583-9AD87AF148D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355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5215A24-DCB0-CD3E-3414-7C1F78D91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F64E66C-C4D0-257A-7FB0-73937CF49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F4B7B8D-4C1F-E582-91C4-C26EDB659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4DCB-DD95-4692-80E8-644BE6E2BACC}" type="datetimeFigureOut">
              <a:rPr lang="pl-PL" smtClean="0"/>
              <a:t>17.10.2022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BB45669-38C3-FE4E-D8B3-CDD4568A1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BDCD192-8EEA-83D5-FE15-AB2C4E50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024E5-F119-4A26-B583-9AD87AF148D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568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76DE2C-DCEF-B444-D3C7-0193A8DB0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2FC155-5520-44C3-F049-1EAC70D32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865BC85-85DA-4177-B02D-3864954F6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4DCB-DD95-4692-80E8-644BE6E2BACC}" type="datetimeFigureOut">
              <a:rPr lang="pl-PL" smtClean="0"/>
              <a:t>17.10.2022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ED95F6B-6A29-68FE-B2B5-075A1F12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765B2B2-E180-5B5D-B66B-B58C708B7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024E5-F119-4A26-B583-9AD87AF148D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470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7F7A00-4CAD-B135-722D-4D32818E0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192D995-3C17-3CD5-5F34-F182E1474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6CE7344-648F-2902-FADE-BAD881BC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4DCB-DD95-4692-80E8-644BE6E2BACC}" type="datetimeFigureOut">
              <a:rPr lang="pl-PL" smtClean="0"/>
              <a:t>17.10.2022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70C6012-DFBE-D0B5-4756-0D1899AC4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DBC800B-A463-85B7-7246-E82A9C38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024E5-F119-4A26-B583-9AD87AF148D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9292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BBA879-397B-76B0-B2B5-6F2FE59B8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C3AC050-613D-4A94-C386-BA87FF88C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CF50B76-4A17-7BA2-9F1A-0C84E047D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0470327-C8D3-79CA-CD71-9B40FB16E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4DCB-DD95-4692-80E8-644BE6E2BACC}" type="datetimeFigureOut">
              <a:rPr lang="pl-PL" smtClean="0"/>
              <a:t>17.10.2022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77404B5-C4BE-FC87-13F8-BD1C2A21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50E86A0-5C65-686C-A15B-31A9551D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024E5-F119-4A26-B583-9AD87AF148D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825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E7ADBD-0503-430C-3789-E77B555BD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282729C-A0B6-ABE8-39A9-4382BA1A4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37335D3-CD2B-D377-44B3-98D88821F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8786CFC-0E31-BC52-9144-A6C824B44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73D15D9-A42A-6065-A041-4DA33C61D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E1969193-6E2C-0C7B-89D1-8B94CD9F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4DCB-DD95-4692-80E8-644BE6E2BACC}" type="datetimeFigureOut">
              <a:rPr lang="pl-PL" smtClean="0"/>
              <a:t>17.10.2022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FC6D5749-04DB-4AD7-65C7-128D68EC1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04B4C7A2-B661-59E0-721E-950808451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024E5-F119-4A26-B583-9AD87AF148D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92994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8CEE14-5409-934F-F801-3B158ED99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99EE63D-0BA2-B6DA-E92D-59B0D0D10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4DCB-DD95-4692-80E8-644BE6E2BACC}" type="datetimeFigureOut">
              <a:rPr lang="pl-PL" smtClean="0"/>
              <a:t>17.10.2022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CFBFAE1-9A85-293F-A523-5F1797DDD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0CA026B-2246-6989-DD8E-E1E03C00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024E5-F119-4A26-B583-9AD87AF148D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575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F1E9AEEB-1DE1-A22A-2CBE-6CAAED8E6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4DCB-DD95-4692-80E8-644BE6E2BACC}" type="datetimeFigureOut">
              <a:rPr lang="pl-PL" smtClean="0"/>
              <a:t>17.10.2022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D12517F-078B-C812-B9A1-2E4E27486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6CADFD3-5B5F-35DA-4B5B-F9BCA440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024E5-F119-4A26-B583-9AD87AF148D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447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3AFFBB-F5C6-2EFF-3B43-8F8A245E3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386F4FC-0CD1-182A-CCB6-B0C1C9C9F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DCA9F28-A299-7C2E-7E86-0026F24DA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2F44E16-0B58-9E91-C1C6-25FC99EF5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4DCB-DD95-4692-80E8-644BE6E2BACC}" type="datetimeFigureOut">
              <a:rPr lang="pl-PL" smtClean="0"/>
              <a:t>17.10.2022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EC9E461-91CE-6723-EDC4-E6506C5D4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6888586-3DFB-B2E5-47A1-6EAAD281A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024E5-F119-4A26-B583-9AD87AF148D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9453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4B1141-9A3A-EE8C-5F9B-7DE3AB527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2F42C6DD-9556-6428-B7BD-36CB7C0358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47C6EE3-A6C7-DD18-02AE-10699194A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AFE22FE-B387-717A-16A7-E814C84E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4DCB-DD95-4692-80E8-644BE6E2BACC}" type="datetimeFigureOut">
              <a:rPr lang="pl-PL" smtClean="0"/>
              <a:t>17.10.2022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7F5B7E9-55EF-65F6-68A5-E1F05BFAC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3EDC89F-C103-1B8B-A20B-59BFE6FE4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024E5-F119-4A26-B583-9AD87AF148D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646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1F74DFB4-AC71-7DE3-256B-5C801C42D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45C6AE3-9AD9-8239-DD63-539549ED0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E551C5E-920A-5C95-C671-7128862C2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54DCB-DD95-4692-80E8-644BE6E2BACC}" type="datetimeFigureOut">
              <a:rPr lang="pl-PL" smtClean="0"/>
              <a:t>17.10.2022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C5C8BE7-C372-DC62-AE2E-978DE9629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AAE32B5-2A44-623A-8FC2-499576FF5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024E5-F119-4A26-B583-9AD87AF148D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266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CBFCF3-53D1-B1ED-6470-5FC001DB0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Pomysł na przeciwników</a:t>
            </a:r>
            <a:br>
              <a:rPr lang="pl-PL" dirty="0"/>
            </a:br>
            <a:r>
              <a:rPr lang="pl-PL" dirty="0"/>
              <a:t>i zachowanie 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1F283CA-5D22-E4B5-3990-392DA756D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3321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F66EAD-1C16-94DE-2F8E-FF0AB6E92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35" y="5532437"/>
            <a:ext cx="10515600" cy="1325563"/>
          </a:xfrm>
        </p:spPr>
        <p:txBody>
          <a:bodyPr/>
          <a:lstStyle/>
          <a:p>
            <a:r>
              <a:rPr lang="pl-PL" dirty="0"/>
              <a:t>Mini boss strzelający </a:t>
            </a: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AEF656BD-8252-1EB4-1C6C-5A952650A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32859" y="3885840"/>
            <a:ext cx="3210373" cy="2152950"/>
          </a:xfr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FEFA605-1ED8-1756-ED93-7B479D006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68" y="164203"/>
            <a:ext cx="4791744" cy="4925112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5687D275-9CED-11EF-BDD4-981E13D67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013" y="164203"/>
            <a:ext cx="4324954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13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BC135F-F3D6-B794-251D-4946CEFC8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5256409"/>
            <a:ext cx="10515600" cy="1325563"/>
          </a:xfrm>
        </p:spPr>
        <p:txBody>
          <a:bodyPr/>
          <a:lstStyle/>
          <a:p>
            <a:r>
              <a:rPr lang="pl-PL" dirty="0"/>
              <a:t>Gąbka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7D50F8EC-F13F-6182-294F-0A51ED1CB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104"/>
            <a:ext cx="5073434" cy="4351338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FEFF7411-06A7-DD4E-5A7B-EE3C1C872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402" y="796728"/>
            <a:ext cx="5867344" cy="362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83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D5601F-1C57-D995-1171-37148CF7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63" y="472531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l-PL" dirty="0"/>
              <a:t>Gąbki. Różna szybkość / </a:t>
            </a:r>
            <a:r>
              <a:rPr lang="pl-PL" dirty="0" err="1"/>
              <a:t>hp</a:t>
            </a:r>
            <a:br>
              <a:rPr lang="pl-PL" dirty="0"/>
            </a:br>
            <a:r>
              <a:rPr lang="pl-PL" dirty="0"/>
              <a:t>Zmiana szybkości </a:t>
            </a:r>
            <a:r>
              <a:rPr lang="pl-PL" dirty="0" err="1"/>
              <a:t>slimeów</a:t>
            </a:r>
            <a:r>
              <a:rPr lang="pl-PL" dirty="0"/>
              <a:t> jeżeli są obok siebie</a:t>
            </a:r>
            <a:br>
              <a:rPr lang="pl-PL" dirty="0"/>
            </a:b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50C1B8C7-F020-DD6F-D2BB-2F556D8E5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463" y="476081"/>
            <a:ext cx="3924848" cy="2429214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3DD751F3-D40A-92B0-A719-C1A8B511E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76081"/>
            <a:ext cx="2600688" cy="2591162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F212E63F-A448-64AD-E597-8A20C0F93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1730" y="807122"/>
            <a:ext cx="1819529" cy="1571844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DA613E22-3FC5-A5D4-45F0-F78CE6A2B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463" y="2378966"/>
            <a:ext cx="2524477" cy="2086266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916B57AD-9BE8-3CE4-1895-EF026C7F79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1157" y="1516726"/>
            <a:ext cx="2543530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91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056CB2-C38C-484E-6CB5-865C34198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99025"/>
            <a:ext cx="10515600" cy="1325563"/>
          </a:xfrm>
        </p:spPr>
        <p:txBody>
          <a:bodyPr/>
          <a:lstStyle/>
          <a:p>
            <a:r>
              <a:rPr lang="pl-PL" dirty="0"/>
              <a:t>Postacie strzelające </a:t>
            </a:r>
            <a:br>
              <a:rPr lang="pl-PL" dirty="0"/>
            </a:br>
            <a:r>
              <a:rPr lang="pl-PL" dirty="0"/>
              <a:t>Strzały / ogień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26779AA0-E4A7-BDC2-F845-0B244B777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413" y="506000"/>
            <a:ext cx="5458587" cy="3439005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82C82508-C312-C7BB-1262-B6C80A39C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046" y="1533578"/>
            <a:ext cx="4286848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96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E39D45-7DEF-88B1-3993-FBEC6B8B7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254625"/>
            <a:ext cx="10515600" cy="1325563"/>
          </a:xfrm>
        </p:spPr>
        <p:txBody>
          <a:bodyPr/>
          <a:lstStyle/>
          <a:p>
            <a:r>
              <a:rPr lang="pl-PL" dirty="0"/>
              <a:t>Powiększenie postaci / łączenie w jedną</a:t>
            </a:r>
            <a:br>
              <a:rPr lang="pl-PL" dirty="0"/>
            </a:br>
            <a:r>
              <a:rPr lang="pl-PL" dirty="0"/>
              <a:t>Do dogadania bo nie mam pomysłu… 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A7BA2CCB-B224-D67C-A8F2-2F084F449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428" y="681037"/>
            <a:ext cx="5986772" cy="4059632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3CEC2958-480F-6781-66CF-6BCBAF87C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21" y="681037"/>
            <a:ext cx="4655828" cy="417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883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829061-0E5C-D42D-708A-E2CB7575F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4949825"/>
            <a:ext cx="10515600" cy="1325563"/>
          </a:xfrm>
        </p:spPr>
        <p:txBody>
          <a:bodyPr/>
          <a:lstStyle/>
          <a:p>
            <a:r>
              <a:rPr lang="pl-PL" dirty="0"/>
              <a:t>Gąbki 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C511897B-4F40-F601-F652-A8F43948E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8799" y="719002"/>
            <a:ext cx="2581635" cy="1943371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378F4CB-F750-0D75-3107-C3E040540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049" y="719002"/>
            <a:ext cx="3096057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0673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46</Words>
  <Application>Microsoft Office PowerPoint</Application>
  <PresentationFormat>Panoramiczny</PresentationFormat>
  <Paragraphs>7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Motyw pakietu Office</vt:lpstr>
      <vt:lpstr>Pomysł na przeciwników i zachowanie </vt:lpstr>
      <vt:lpstr>Mini boss strzelający </vt:lpstr>
      <vt:lpstr>Gąbka</vt:lpstr>
      <vt:lpstr>Gąbki. Różna szybkość / hp Zmiana szybkości slimeów jeżeli są obok siebie </vt:lpstr>
      <vt:lpstr>Postacie strzelające  Strzały / ogień</vt:lpstr>
      <vt:lpstr>Powiększenie postaci / łączenie w jedną Do dogadania bo nie mam pomysłu… </vt:lpstr>
      <vt:lpstr>Gąbki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Pomysł na przeciwników i zachowanie </dc:title>
  <dc:creator>Quiver r</dc:creator>
  <cp:lastModifiedBy>Quiver r</cp:lastModifiedBy>
  <cp:revision>3</cp:revision>
  <dcterms:created xsi:type="dcterms:W3CDTF">2022-10-17T18:45:39Z</dcterms:created>
  <dcterms:modified xsi:type="dcterms:W3CDTF">2022-10-17T18:52:23Z</dcterms:modified>
</cp:coreProperties>
</file>