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62" r:id="rId3"/>
    <p:sldId id="267" r:id="rId4"/>
    <p:sldId id="261" r:id="rId5"/>
    <p:sldId id="266" r:id="rId6"/>
    <p:sldId id="263" r:id="rId7"/>
    <p:sldId id="264" r:id="rId8"/>
    <p:sldId id="265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68DF-412D-4F11-BD70-3C0D5EF1D4CC}" v="1090" dt="2023-08-15T17:06:56.669"/>
    <p1510:client id="{8605B587-4DF5-4EE3-890E-7D46A499DBDC}" v="478" dt="2023-08-15T17:03:06.669"/>
    <p1510:client id="{A6619876-CDB0-48B0-99BA-94AFABBA15F8}" v="65" dt="2023-08-15T17:05:44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Rösch" userId="6aca3975ea6c35c6" providerId="LiveId" clId="{8605B587-4DF5-4EE3-890E-7D46A499DBDC}"/>
    <pc:docChg chg="undo custSel addSld delSld modSld">
      <pc:chgData name="Fabian Rösch" userId="6aca3975ea6c35c6" providerId="LiveId" clId="{8605B587-4DF5-4EE3-890E-7D46A499DBDC}" dt="2023-08-15T17:03:06.669" v="478" actId="729"/>
      <pc:docMkLst>
        <pc:docMk/>
      </pc:docMkLst>
      <pc:sldChg chg="mod modShow">
        <pc:chgData name="Fabian Rösch" userId="6aca3975ea6c35c6" providerId="LiveId" clId="{8605B587-4DF5-4EE3-890E-7D46A499DBDC}" dt="2023-08-15T17:03:06.669" v="478" actId="729"/>
        <pc:sldMkLst>
          <pc:docMk/>
          <pc:sldMk cId="1226128085" sldId="256"/>
        </pc:sldMkLst>
      </pc:sldChg>
      <pc:sldChg chg="addSp delSp modSp add mod">
        <pc:chgData name="Fabian Rösch" userId="6aca3975ea6c35c6" providerId="LiveId" clId="{8605B587-4DF5-4EE3-890E-7D46A499DBDC}" dt="2023-08-15T16:49:44.065" v="134" actId="20577"/>
        <pc:sldMkLst>
          <pc:docMk/>
          <pc:sldMk cId="1369893225" sldId="257"/>
        </pc:sldMkLst>
        <pc:spChg chg="del">
          <ac:chgData name="Fabian Rösch" userId="6aca3975ea6c35c6" providerId="LiveId" clId="{8605B587-4DF5-4EE3-890E-7D46A499DBDC}" dt="2023-08-15T16:44:50.365" v="3" actId="478"/>
          <ac:spMkLst>
            <pc:docMk/>
            <pc:sldMk cId="1369893225" sldId="257"/>
            <ac:spMk id="2" creationId="{27A9376E-DB45-1F4C-E638-A1A91C609BD5}"/>
          </ac:spMkLst>
        </pc:spChg>
        <pc:spChg chg="del">
          <ac:chgData name="Fabian Rösch" userId="6aca3975ea6c35c6" providerId="LiveId" clId="{8605B587-4DF5-4EE3-890E-7D46A499DBDC}" dt="2023-08-15T16:44:52.793" v="4" actId="478"/>
          <ac:spMkLst>
            <pc:docMk/>
            <pc:sldMk cId="1369893225" sldId="257"/>
            <ac:spMk id="3" creationId="{E58AEE3E-C7CB-7C05-1ADF-686CEF1B231F}"/>
          </ac:spMkLst>
        </pc:spChg>
        <pc:spChg chg="add mod">
          <ac:chgData name="Fabian Rösch" userId="6aca3975ea6c35c6" providerId="LiveId" clId="{8605B587-4DF5-4EE3-890E-7D46A499DBDC}" dt="2023-08-15T16:48:58.142" v="80" actId="20577"/>
          <ac:spMkLst>
            <pc:docMk/>
            <pc:sldMk cId="1369893225" sldId="257"/>
            <ac:spMk id="4" creationId="{C4AB1C00-E982-A405-BA32-E006F7728696}"/>
          </ac:spMkLst>
        </pc:spChg>
        <pc:spChg chg="add mod">
          <ac:chgData name="Fabian Rösch" userId="6aca3975ea6c35c6" providerId="LiveId" clId="{8605B587-4DF5-4EE3-890E-7D46A499DBDC}" dt="2023-08-15T16:48:34.601" v="56" actId="1076"/>
          <ac:spMkLst>
            <pc:docMk/>
            <pc:sldMk cId="1369893225" sldId="257"/>
            <ac:spMk id="6" creationId="{FFC97189-0F52-B7F9-837E-639B71BEF267}"/>
          </ac:spMkLst>
        </pc:spChg>
        <pc:spChg chg="add mod">
          <ac:chgData name="Fabian Rösch" userId="6aca3975ea6c35c6" providerId="LiveId" clId="{8605B587-4DF5-4EE3-890E-7D46A499DBDC}" dt="2023-08-15T16:45:56.642" v="43" actId="1076"/>
          <ac:spMkLst>
            <pc:docMk/>
            <pc:sldMk cId="1369893225" sldId="257"/>
            <ac:spMk id="7" creationId="{6D10AEBF-12B2-EDE3-ADBD-DAC1FB7094D6}"/>
          </ac:spMkLst>
        </pc:spChg>
        <pc:spChg chg="add mod ord">
          <ac:chgData name="Fabian Rösch" userId="6aca3975ea6c35c6" providerId="LiveId" clId="{8605B587-4DF5-4EE3-890E-7D46A499DBDC}" dt="2023-08-15T16:48:43.981" v="61" actId="1076"/>
          <ac:spMkLst>
            <pc:docMk/>
            <pc:sldMk cId="1369893225" sldId="257"/>
            <ac:spMk id="8" creationId="{3C5F880F-5F45-0E8F-6A29-22989869C755}"/>
          </ac:spMkLst>
        </pc:spChg>
        <pc:spChg chg="add mod">
          <ac:chgData name="Fabian Rösch" userId="6aca3975ea6c35c6" providerId="LiveId" clId="{8605B587-4DF5-4EE3-890E-7D46A499DBDC}" dt="2023-08-15T16:47:55.193" v="51" actId="2085"/>
          <ac:spMkLst>
            <pc:docMk/>
            <pc:sldMk cId="1369893225" sldId="257"/>
            <ac:spMk id="9" creationId="{E4C33210-9DE3-91BF-01FF-C6D770F77D54}"/>
          </ac:spMkLst>
        </pc:spChg>
        <pc:spChg chg="add mod">
          <ac:chgData name="Fabian Rösch" userId="6aca3975ea6c35c6" providerId="LiveId" clId="{8605B587-4DF5-4EE3-890E-7D46A499DBDC}" dt="2023-08-15T16:49:10.212" v="92" actId="20577"/>
          <ac:spMkLst>
            <pc:docMk/>
            <pc:sldMk cId="1369893225" sldId="257"/>
            <ac:spMk id="12" creationId="{0AF05BC5-7E7C-C9EB-D1DA-0E02A6F6E584}"/>
          </ac:spMkLst>
        </pc:spChg>
        <pc:spChg chg="add mod">
          <ac:chgData name="Fabian Rösch" userId="6aca3975ea6c35c6" providerId="LiveId" clId="{8605B587-4DF5-4EE3-890E-7D46A499DBDC}" dt="2023-08-15T16:49:18.922" v="107" actId="20577"/>
          <ac:spMkLst>
            <pc:docMk/>
            <pc:sldMk cId="1369893225" sldId="257"/>
            <ac:spMk id="13" creationId="{F4900598-61FE-D76B-BFF3-5CC129A04611}"/>
          </ac:spMkLst>
        </pc:spChg>
        <pc:spChg chg="add mod">
          <ac:chgData name="Fabian Rösch" userId="6aca3975ea6c35c6" providerId="LiveId" clId="{8605B587-4DF5-4EE3-890E-7D46A499DBDC}" dt="2023-08-15T16:49:30.428" v="114" actId="20577"/>
          <ac:spMkLst>
            <pc:docMk/>
            <pc:sldMk cId="1369893225" sldId="257"/>
            <ac:spMk id="14" creationId="{16D65493-8B50-C6D5-09DE-B17B210E424D}"/>
          </ac:spMkLst>
        </pc:spChg>
        <pc:spChg chg="add mod">
          <ac:chgData name="Fabian Rösch" userId="6aca3975ea6c35c6" providerId="LiveId" clId="{8605B587-4DF5-4EE3-890E-7D46A499DBDC}" dt="2023-08-15T16:49:38.356" v="127" actId="20577"/>
          <ac:spMkLst>
            <pc:docMk/>
            <pc:sldMk cId="1369893225" sldId="257"/>
            <ac:spMk id="15" creationId="{D2CD6B08-7C71-2BB3-FF23-3CAB6CB053FC}"/>
          </ac:spMkLst>
        </pc:spChg>
        <pc:spChg chg="add mod">
          <ac:chgData name="Fabian Rösch" userId="6aca3975ea6c35c6" providerId="LiveId" clId="{8605B587-4DF5-4EE3-890E-7D46A499DBDC}" dt="2023-08-15T16:49:44.065" v="134" actId="20577"/>
          <ac:spMkLst>
            <pc:docMk/>
            <pc:sldMk cId="1369893225" sldId="257"/>
            <ac:spMk id="16" creationId="{1531086D-032C-CCBB-3129-1A76A10888F9}"/>
          </ac:spMkLst>
        </pc:spChg>
        <pc:picChg chg="del">
          <ac:chgData name="Fabian Rösch" userId="6aca3975ea6c35c6" providerId="LiveId" clId="{8605B587-4DF5-4EE3-890E-7D46A499DBDC}" dt="2023-08-15T16:44:48.052" v="2" actId="478"/>
          <ac:picMkLst>
            <pc:docMk/>
            <pc:sldMk cId="1369893225" sldId="257"/>
            <ac:picMk id="5" creationId="{61446E53-3A31-2BBF-A74B-541B9E3EA828}"/>
          </ac:picMkLst>
        </pc:picChg>
        <pc:cxnChg chg="add">
          <ac:chgData name="Fabian Rösch" userId="6aca3975ea6c35c6" providerId="LiveId" clId="{8605B587-4DF5-4EE3-890E-7D46A499DBDC}" dt="2023-08-15T16:48:11.075" v="52" actId="11529"/>
          <ac:cxnSpMkLst>
            <pc:docMk/>
            <pc:sldMk cId="1369893225" sldId="257"/>
            <ac:cxnSpMk id="11" creationId="{C6BC4365-475F-9F14-9458-F988E13843C2}"/>
          </ac:cxnSpMkLst>
        </pc:cxnChg>
      </pc:sldChg>
      <pc:sldChg chg="add del">
        <pc:chgData name="Fabian Rösch" userId="6aca3975ea6c35c6" providerId="LiveId" clId="{8605B587-4DF5-4EE3-890E-7D46A499DBDC}" dt="2023-08-15T16:45:25.055" v="21" actId="47"/>
        <pc:sldMkLst>
          <pc:docMk/>
          <pc:sldMk cId="2871714445" sldId="258"/>
        </pc:sldMkLst>
      </pc:sldChg>
      <pc:sldChg chg="add del">
        <pc:chgData name="Fabian Rösch" userId="6aca3975ea6c35c6" providerId="LiveId" clId="{8605B587-4DF5-4EE3-890E-7D46A499DBDC}" dt="2023-08-15T17:01:02.066" v="477" actId="47"/>
        <pc:sldMkLst>
          <pc:docMk/>
          <pc:sldMk cId="3173701307" sldId="259"/>
        </pc:sldMkLst>
      </pc:sldChg>
      <pc:sldChg chg="addSp delSp modSp add mod">
        <pc:chgData name="Fabian Rösch" userId="6aca3975ea6c35c6" providerId="LiveId" clId="{8605B587-4DF5-4EE3-890E-7D46A499DBDC}" dt="2023-08-15T16:52:20.659" v="139"/>
        <pc:sldMkLst>
          <pc:docMk/>
          <pc:sldMk cId="2224443060" sldId="260"/>
        </pc:sldMkLst>
        <pc:spChg chg="add del mod">
          <ac:chgData name="Fabian Rösch" userId="6aca3975ea6c35c6" providerId="LiveId" clId="{8605B587-4DF5-4EE3-890E-7D46A499DBDC}" dt="2023-08-15T16:52:20.659" v="139"/>
          <ac:spMkLst>
            <pc:docMk/>
            <pc:sldMk cId="2224443060" sldId="260"/>
            <ac:spMk id="2" creationId="{F62FE5C2-99D8-60D3-E4E7-02D136780E9E}"/>
          </ac:spMkLst>
        </pc:spChg>
        <pc:spChg chg="del">
          <ac:chgData name="Fabian Rösch" userId="6aca3975ea6c35c6" providerId="LiveId" clId="{8605B587-4DF5-4EE3-890E-7D46A499DBDC}" dt="2023-08-15T16:50:03.539" v="136" actId="478"/>
          <ac:spMkLst>
            <pc:docMk/>
            <pc:sldMk cId="2224443060" sldId="260"/>
            <ac:spMk id="4" creationId="{C4AB1C00-E982-A405-BA32-E006F7728696}"/>
          </ac:spMkLst>
        </pc:spChg>
        <pc:spChg chg="del">
          <ac:chgData name="Fabian Rösch" userId="6aca3975ea6c35c6" providerId="LiveId" clId="{8605B587-4DF5-4EE3-890E-7D46A499DBDC}" dt="2023-08-15T16:50:01.854" v="135" actId="478"/>
          <ac:spMkLst>
            <pc:docMk/>
            <pc:sldMk cId="2224443060" sldId="260"/>
            <ac:spMk id="6" creationId="{FFC97189-0F52-B7F9-837E-639B71BEF267}"/>
          </ac:spMkLst>
        </pc:spChg>
      </pc:sldChg>
      <pc:sldChg chg="delSp modSp add mod">
        <pc:chgData name="Fabian Rösch" userId="6aca3975ea6c35c6" providerId="LiveId" clId="{8605B587-4DF5-4EE3-890E-7D46A499DBDC}" dt="2023-08-15T16:53:42.759" v="221" actId="27636"/>
        <pc:sldMkLst>
          <pc:docMk/>
          <pc:sldMk cId="1809463570" sldId="262"/>
        </pc:sldMkLst>
        <pc:spChg chg="mod">
          <ac:chgData name="Fabian Rösch" userId="6aca3975ea6c35c6" providerId="LiveId" clId="{8605B587-4DF5-4EE3-890E-7D46A499DBDC}" dt="2023-08-15T16:53:33.727" v="215" actId="113"/>
          <ac:spMkLst>
            <pc:docMk/>
            <pc:sldMk cId="1809463570" sldId="262"/>
            <ac:spMk id="2" creationId="{27A9376E-DB45-1F4C-E638-A1A91C609BD5}"/>
          </ac:spMkLst>
        </pc:spChg>
        <pc:spChg chg="mod">
          <ac:chgData name="Fabian Rösch" userId="6aca3975ea6c35c6" providerId="LiveId" clId="{8605B587-4DF5-4EE3-890E-7D46A499DBDC}" dt="2023-08-15T16:53:42.759" v="221" actId="27636"/>
          <ac:spMkLst>
            <pc:docMk/>
            <pc:sldMk cId="1809463570" sldId="262"/>
            <ac:spMk id="3" creationId="{E58AEE3E-C7CB-7C05-1ADF-686CEF1B231F}"/>
          </ac:spMkLst>
        </pc:spChg>
        <pc:picChg chg="del">
          <ac:chgData name="Fabian Rösch" userId="6aca3975ea6c35c6" providerId="LiveId" clId="{8605B587-4DF5-4EE3-890E-7D46A499DBDC}" dt="2023-08-15T16:52:53.174" v="141" actId="478"/>
          <ac:picMkLst>
            <pc:docMk/>
            <pc:sldMk cId="1809463570" sldId="262"/>
            <ac:picMk id="5" creationId="{61446E53-3A31-2BBF-A74B-541B9E3EA828}"/>
          </ac:picMkLst>
        </pc:picChg>
      </pc:sldChg>
      <pc:sldChg chg="modSp add mod">
        <pc:chgData name="Fabian Rösch" userId="6aca3975ea6c35c6" providerId="LiveId" clId="{8605B587-4DF5-4EE3-890E-7D46A499DBDC}" dt="2023-08-15T16:58:07.780" v="369" actId="20577"/>
        <pc:sldMkLst>
          <pc:docMk/>
          <pc:sldMk cId="3196290462" sldId="263"/>
        </pc:sldMkLst>
        <pc:spChg chg="mod">
          <ac:chgData name="Fabian Rösch" userId="6aca3975ea6c35c6" providerId="LiveId" clId="{8605B587-4DF5-4EE3-890E-7D46A499DBDC}" dt="2023-08-15T16:54:23.134" v="241" actId="20577"/>
          <ac:spMkLst>
            <pc:docMk/>
            <pc:sldMk cId="3196290462" sldId="263"/>
            <ac:spMk id="2" creationId="{7FF2B962-FFFB-487C-D7A0-89261EB00CFF}"/>
          </ac:spMkLst>
        </pc:spChg>
        <pc:spChg chg="mod">
          <ac:chgData name="Fabian Rösch" userId="6aca3975ea6c35c6" providerId="LiveId" clId="{8605B587-4DF5-4EE3-890E-7D46A499DBDC}" dt="2023-08-15T16:58:07.780" v="369" actId="20577"/>
          <ac:spMkLst>
            <pc:docMk/>
            <pc:sldMk cId="3196290462" sldId="263"/>
            <ac:spMk id="3" creationId="{C7AAB2E6-782E-B568-6D94-AF5BC5E8A43D}"/>
          </ac:spMkLst>
        </pc:spChg>
      </pc:sldChg>
      <pc:sldChg chg="modSp mod">
        <pc:chgData name="Fabian Rösch" userId="6aca3975ea6c35c6" providerId="LiveId" clId="{8605B587-4DF5-4EE3-890E-7D46A499DBDC}" dt="2023-08-15T16:59:39.873" v="459" actId="20577"/>
        <pc:sldMkLst>
          <pc:docMk/>
          <pc:sldMk cId="4278622185" sldId="264"/>
        </pc:sldMkLst>
        <pc:spChg chg="mod">
          <ac:chgData name="Fabian Rösch" userId="6aca3975ea6c35c6" providerId="LiveId" clId="{8605B587-4DF5-4EE3-890E-7D46A499DBDC}" dt="2023-08-15T16:59:39.873" v="459" actId="20577"/>
          <ac:spMkLst>
            <pc:docMk/>
            <pc:sldMk cId="4278622185" sldId="264"/>
            <ac:spMk id="3" creationId="{C7AAB2E6-782E-B568-6D94-AF5BC5E8A43D}"/>
          </ac:spMkLst>
        </pc:spChg>
      </pc:sldChg>
      <pc:sldChg chg="addSp delSp modSp add mod">
        <pc:chgData name="Fabian Rösch" userId="6aca3975ea6c35c6" providerId="LiveId" clId="{8605B587-4DF5-4EE3-890E-7D46A499DBDC}" dt="2023-08-15T17:00:37.056" v="476" actId="478"/>
        <pc:sldMkLst>
          <pc:docMk/>
          <pc:sldMk cId="1120472042" sldId="266"/>
        </pc:sldMkLst>
        <pc:spChg chg="mod">
          <ac:chgData name="Fabian Rösch" userId="6aca3975ea6c35c6" providerId="LiveId" clId="{8605B587-4DF5-4EE3-890E-7D46A499DBDC}" dt="2023-08-15T17:00:31.725" v="474" actId="20577"/>
          <ac:spMkLst>
            <pc:docMk/>
            <pc:sldMk cId="1120472042" sldId="266"/>
            <ac:spMk id="2" creationId="{27A9376E-DB45-1F4C-E638-A1A91C609BD5}"/>
          </ac:spMkLst>
        </pc:spChg>
        <pc:spChg chg="del">
          <ac:chgData name="Fabian Rösch" userId="6aca3975ea6c35c6" providerId="LiveId" clId="{8605B587-4DF5-4EE3-890E-7D46A499DBDC}" dt="2023-08-15T17:00:34.729" v="475" actId="478"/>
          <ac:spMkLst>
            <pc:docMk/>
            <pc:sldMk cId="1120472042" sldId="266"/>
            <ac:spMk id="3" creationId="{E58AEE3E-C7CB-7C05-1ADF-686CEF1B231F}"/>
          </ac:spMkLst>
        </pc:spChg>
        <pc:spChg chg="add del mod">
          <ac:chgData name="Fabian Rösch" userId="6aca3975ea6c35c6" providerId="LiveId" clId="{8605B587-4DF5-4EE3-890E-7D46A499DBDC}" dt="2023-08-15T17:00:37.056" v="476" actId="478"/>
          <ac:spMkLst>
            <pc:docMk/>
            <pc:sldMk cId="1120472042" sldId="266"/>
            <ac:spMk id="5" creationId="{46ED3F63-6997-CCE4-60F7-EFB94E4CF409}"/>
          </ac:spMkLst>
        </pc:spChg>
      </pc:sldChg>
    </pc:docChg>
  </pc:docChgLst>
  <pc:docChgLst>
    <pc:chgData name="Dominik Neumaier" userId="3d785b0ea8f83183" providerId="LiveId" clId="{373968DF-412D-4F11-BD70-3C0D5EF1D4CC}"/>
    <pc:docChg chg="undo custSel addSld delSld modSld sldOrd">
      <pc:chgData name="Dominik Neumaier" userId="3d785b0ea8f83183" providerId="LiveId" clId="{373968DF-412D-4F11-BD70-3C0D5EF1D4CC}" dt="2023-08-15T17:06:56.669" v="1093" actId="403"/>
      <pc:docMkLst>
        <pc:docMk/>
      </pc:docMkLst>
      <pc:sldChg chg="addSp new del mod">
        <pc:chgData name="Dominik Neumaier" userId="3d785b0ea8f83183" providerId="LiveId" clId="{373968DF-412D-4F11-BD70-3C0D5EF1D4CC}" dt="2023-08-15T17:04:09.435" v="977" actId="47"/>
        <pc:sldMkLst>
          <pc:docMk/>
          <pc:sldMk cId="1226128085" sldId="256"/>
        </pc:sldMkLst>
        <pc:picChg chg="add">
          <ac:chgData name="Dominik Neumaier" userId="3d785b0ea8f83183" providerId="LiveId" clId="{373968DF-412D-4F11-BD70-3C0D5EF1D4CC}" dt="2023-08-15T16:42:12.597" v="1" actId="22"/>
          <ac:picMkLst>
            <pc:docMk/>
            <pc:sldMk cId="1226128085" sldId="256"/>
            <ac:picMk id="5" creationId="{61446E53-3A31-2BBF-A74B-541B9E3EA828}"/>
          </ac:picMkLst>
        </pc:picChg>
      </pc:sldChg>
      <pc:sldChg chg="addSp delSp modSp mod">
        <pc:chgData name="Dominik Neumaier" userId="3d785b0ea8f83183" providerId="LiveId" clId="{373968DF-412D-4F11-BD70-3C0D5EF1D4CC}" dt="2023-08-15T17:03:53.437" v="976" actId="1076"/>
        <pc:sldMkLst>
          <pc:docMk/>
          <pc:sldMk cId="1369893225" sldId="257"/>
        </pc:sldMkLst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4" creationId="{C4AB1C00-E982-A405-BA32-E006F7728696}"/>
          </ac:spMkLst>
        </pc:spChg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6" creationId="{FFC97189-0F52-B7F9-837E-639B71BEF267}"/>
          </ac:spMkLst>
        </pc:spChg>
        <pc:spChg chg="del">
          <ac:chgData name="Dominik Neumaier" userId="3d785b0ea8f83183" providerId="LiveId" clId="{373968DF-412D-4F11-BD70-3C0D5EF1D4CC}" dt="2023-08-15T17:00:47.054" v="705" actId="478"/>
          <ac:spMkLst>
            <pc:docMk/>
            <pc:sldMk cId="1369893225" sldId="257"/>
            <ac:spMk id="7" creationId="{6D10AEBF-12B2-EDE3-ADBD-DAC1FB7094D6}"/>
          </ac:spMkLst>
        </pc:spChg>
        <pc:spChg chg="del">
          <ac:chgData name="Dominik Neumaier" userId="3d785b0ea8f83183" providerId="LiveId" clId="{373968DF-412D-4F11-BD70-3C0D5EF1D4CC}" dt="2023-08-15T17:00:39.379" v="703" actId="478"/>
          <ac:spMkLst>
            <pc:docMk/>
            <pc:sldMk cId="1369893225" sldId="257"/>
            <ac:spMk id="8" creationId="{3C5F880F-5F45-0E8F-6A29-22989869C755}"/>
          </ac:spMkLst>
        </pc:spChg>
        <pc:spChg chg="del">
          <ac:chgData name="Dominik Neumaier" userId="3d785b0ea8f83183" providerId="LiveId" clId="{373968DF-412D-4F11-BD70-3C0D5EF1D4CC}" dt="2023-08-15T17:00:40.994" v="704" actId="478"/>
          <ac:spMkLst>
            <pc:docMk/>
            <pc:sldMk cId="1369893225" sldId="257"/>
            <ac:spMk id="9" creationId="{E4C33210-9DE3-91BF-01FF-C6D770F77D54}"/>
          </ac:spMkLst>
        </pc:spChg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12" creationId="{0AF05BC5-7E7C-C9EB-D1DA-0E02A6F6E584}"/>
          </ac:spMkLst>
        </pc:spChg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13" creationId="{F4900598-61FE-D76B-BFF3-5CC129A04611}"/>
          </ac:spMkLst>
        </pc:spChg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14" creationId="{16D65493-8B50-C6D5-09DE-B17B210E424D}"/>
          </ac:spMkLst>
        </pc:spChg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15" creationId="{D2CD6B08-7C71-2BB3-FF23-3CAB6CB053FC}"/>
          </ac:spMkLst>
        </pc:spChg>
        <pc:spChg chg="del">
          <ac:chgData name="Dominik Neumaier" userId="3d785b0ea8f83183" providerId="LiveId" clId="{373968DF-412D-4F11-BD70-3C0D5EF1D4CC}" dt="2023-08-15T17:03:32.509" v="970" actId="478"/>
          <ac:spMkLst>
            <pc:docMk/>
            <pc:sldMk cId="1369893225" sldId="257"/>
            <ac:spMk id="16" creationId="{1531086D-032C-CCBB-3129-1A76A10888F9}"/>
          </ac:spMkLst>
        </pc:spChg>
        <pc:spChg chg="add mod">
          <ac:chgData name="Dominik Neumaier" userId="3d785b0ea8f83183" providerId="LiveId" clId="{373968DF-412D-4F11-BD70-3C0D5EF1D4CC}" dt="2023-08-15T17:01:14.078" v="750" actId="20577"/>
          <ac:spMkLst>
            <pc:docMk/>
            <pc:sldMk cId="1369893225" sldId="257"/>
            <ac:spMk id="18" creationId="{5DB69EEA-1F2F-D246-6E0B-D396A6A90A72}"/>
          </ac:spMkLst>
        </pc:spChg>
        <pc:spChg chg="add mod">
          <ac:chgData name="Dominik Neumaier" userId="3d785b0ea8f83183" providerId="LiveId" clId="{373968DF-412D-4F11-BD70-3C0D5EF1D4CC}" dt="2023-08-15T17:03:37.354" v="973" actId="1076"/>
          <ac:spMkLst>
            <pc:docMk/>
            <pc:sldMk cId="1369893225" sldId="257"/>
            <ac:spMk id="19" creationId="{3A9C7856-8571-5BD3-36D6-842E11485E37}"/>
          </ac:spMkLst>
        </pc:spChg>
        <pc:picChg chg="add mod modCrop">
          <ac:chgData name="Dominik Neumaier" userId="3d785b0ea8f83183" providerId="LiveId" clId="{373968DF-412D-4F11-BD70-3C0D5EF1D4CC}" dt="2023-08-15T17:03:53.437" v="976" actId="1076"/>
          <ac:picMkLst>
            <pc:docMk/>
            <pc:sldMk cId="1369893225" sldId="257"/>
            <ac:picMk id="17" creationId="{C7E6E42A-2F8E-1D2A-CD43-F1D8DBC36D08}"/>
          </ac:picMkLst>
        </pc:picChg>
        <pc:cxnChg chg="del">
          <ac:chgData name="Dominik Neumaier" userId="3d785b0ea8f83183" providerId="LiveId" clId="{373968DF-412D-4F11-BD70-3C0D5EF1D4CC}" dt="2023-08-15T17:03:32.509" v="970" actId="478"/>
          <ac:cxnSpMkLst>
            <pc:docMk/>
            <pc:sldMk cId="1369893225" sldId="257"/>
            <ac:cxnSpMk id="11" creationId="{C6BC4365-475F-9F14-9458-F988E13843C2}"/>
          </ac:cxnSpMkLst>
        </pc:cxnChg>
      </pc:sldChg>
      <pc:sldChg chg="addSp modSp mod">
        <pc:chgData name="Dominik Neumaier" userId="3d785b0ea8f83183" providerId="LiveId" clId="{373968DF-412D-4F11-BD70-3C0D5EF1D4CC}" dt="2023-08-15T17:00:03.231" v="702" actId="20577"/>
        <pc:sldMkLst>
          <pc:docMk/>
          <pc:sldMk cId="2224443060" sldId="260"/>
        </pc:sldMkLst>
        <pc:spChg chg="add mod">
          <ac:chgData name="Dominik Neumaier" userId="3d785b0ea8f83183" providerId="LiveId" clId="{373968DF-412D-4F11-BD70-3C0D5EF1D4CC}" dt="2023-08-15T17:00:03.231" v="702" actId="20577"/>
          <ac:spMkLst>
            <pc:docMk/>
            <pc:sldMk cId="2224443060" sldId="260"/>
            <ac:spMk id="3" creationId="{5FD0516C-68B1-8FAC-6028-26B09DA7BE93}"/>
          </ac:spMkLst>
        </pc:spChg>
      </pc:sldChg>
      <pc:sldChg chg="addSp modSp new mod">
        <pc:chgData name="Dominik Neumaier" userId="3d785b0ea8f83183" providerId="LiveId" clId="{373968DF-412D-4F11-BD70-3C0D5EF1D4CC}" dt="2023-08-15T16:57:27.081" v="524" actId="14100"/>
        <pc:sldMkLst>
          <pc:docMk/>
          <pc:sldMk cId="3185028941" sldId="261"/>
        </pc:sldMkLst>
        <pc:spChg chg="mod">
          <ac:chgData name="Dominik Neumaier" userId="3d785b0ea8f83183" providerId="LiveId" clId="{373968DF-412D-4F11-BD70-3C0D5EF1D4CC}" dt="2023-08-15T16:52:06.849" v="37" actId="2711"/>
          <ac:spMkLst>
            <pc:docMk/>
            <pc:sldMk cId="3185028941" sldId="261"/>
            <ac:spMk id="2" creationId="{7FF2B962-FFFB-487C-D7A0-89261EB00CFF}"/>
          </ac:spMkLst>
        </pc:spChg>
        <pc:spChg chg="mod">
          <ac:chgData name="Dominik Neumaier" userId="3d785b0ea8f83183" providerId="LiveId" clId="{373968DF-412D-4F11-BD70-3C0D5EF1D4CC}" dt="2023-08-15T16:55:59.860" v="482" actId="313"/>
          <ac:spMkLst>
            <pc:docMk/>
            <pc:sldMk cId="3185028941" sldId="261"/>
            <ac:spMk id="3" creationId="{C7AAB2E6-782E-B568-6D94-AF5BC5E8A43D}"/>
          </ac:spMkLst>
        </pc:spChg>
        <pc:picChg chg="add mod">
          <ac:chgData name="Dominik Neumaier" userId="3d785b0ea8f83183" providerId="LiveId" clId="{373968DF-412D-4F11-BD70-3C0D5EF1D4CC}" dt="2023-08-15T16:57:27.081" v="524" actId="14100"/>
          <ac:picMkLst>
            <pc:docMk/>
            <pc:sldMk cId="3185028941" sldId="261"/>
            <ac:picMk id="5" creationId="{D90C308E-E3F5-BFC5-8453-F3389A52BE6E}"/>
          </ac:picMkLst>
        </pc:picChg>
      </pc:sldChg>
      <pc:sldChg chg="modSp mod">
        <pc:chgData name="Dominik Neumaier" userId="3d785b0ea8f83183" providerId="LiveId" clId="{373968DF-412D-4F11-BD70-3C0D5EF1D4CC}" dt="2023-08-15T17:05:20.085" v="989" actId="20577"/>
        <pc:sldMkLst>
          <pc:docMk/>
          <pc:sldMk cId="1809463570" sldId="262"/>
        </pc:sldMkLst>
        <pc:spChg chg="mod">
          <ac:chgData name="Dominik Neumaier" userId="3d785b0ea8f83183" providerId="LiveId" clId="{373968DF-412D-4F11-BD70-3C0D5EF1D4CC}" dt="2023-08-15T17:05:20.085" v="989" actId="20577"/>
          <ac:spMkLst>
            <pc:docMk/>
            <pc:sldMk cId="1809463570" sldId="262"/>
            <ac:spMk id="2" creationId="{27A9376E-DB45-1F4C-E638-A1A91C609BD5}"/>
          </ac:spMkLst>
        </pc:spChg>
      </pc:sldChg>
      <pc:sldChg chg="modSp mod">
        <pc:chgData name="Dominik Neumaier" userId="3d785b0ea8f83183" providerId="LiveId" clId="{373968DF-412D-4F11-BD70-3C0D5EF1D4CC}" dt="2023-08-15T17:06:29.825" v="1092" actId="20577"/>
        <pc:sldMkLst>
          <pc:docMk/>
          <pc:sldMk cId="3196290462" sldId="263"/>
        </pc:sldMkLst>
        <pc:spChg chg="mod">
          <ac:chgData name="Dominik Neumaier" userId="3d785b0ea8f83183" providerId="LiveId" clId="{373968DF-412D-4F11-BD70-3C0D5EF1D4CC}" dt="2023-08-15T17:06:29.825" v="1092" actId="20577"/>
          <ac:spMkLst>
            <pc:docMk/>
            <pc:sldMk cId="3196290462" sldId="263"/>
            <ac:spMk id="3" creationId="{C7AAB2E6-782E-B568-6D94-AF5BC5E8A43D}"/>
          </ac:spMkLst>
        </pc:spChg>
      </pc:sldChg>
      <pc:sldChg chg="modSp add mod">
        <pc:chgData name="Dominik Neumaier" userId="3d785b0ea8f83183" providerId="LiveId" clId="{373968DF-412D-4F11-BD70-3C0D5EF1D4CC}" dt="2023-08-15T17:04:50.310" v="983" actId="403"/>
        <pc:sldMkLst>
          <pc:docMk/>
          <pc:sldMk cId="4278622185" sldId="264"/>
        </pc:sldMkLst>
        <pc:spChg chg="mod">
          <ac:chgData name="Dominik Neumaier" userId="3d785b0ea8f83183" providerId="LiveId" clId="{373968DF-412D-4F11-BD70-3C0D5EF1D4CC}" dt="2023-08-15T16:56:51.619" v="518" actId="20577"/>
          <ac:spMkLst>
            <pc:docMk/>
            <pc:sldMk cId="4278622185" sldId="264"/>
            <ac:spMk id="2" creationId="{7FF2B962-FFFB-487C-D7A0-89261EB00CFF}"/>
          </ac:spMkLst>
        </pc:spChg>
        <pc:spChg chg="mod">
          <ac:chgData name="Dominik Neumaier" userId="3d785b0ea8f83183" providerId="LiveId" clId="{373968DF-412D-4F11-BD70-3C0D5EF1D4CC}" dt="2023-08-15T17:04:50.310" v="983" actId="403"/>
          <ac:spMkLst>
            <pc:docMk/>
            <pc:sldMk cId="4278622185" sldId="264"/>
            <ac:spMk id="3" creationId="{C7AAB2E6-782E-B568-6D94-AF5BC5E8A43D}"/>
          </ac:spMkLst>
        </pc:spChg>
      </pc:sldChg>
      <pc:sldChg chg="addSp delSp modSp add mod">
        <pc:chgData name="Dominik Neumaier" userId="3d785b0ea8f83183" providerId="LiveId" clId="{373968DF-412D-4F11-BD70-3C0D5EF1D4CC}" dt="2023-08-15T17:06:56.669" v="1093" actId="403"/>
        <pc:sldMkLst>
          <pc:docMk/>
          <pc:sldMk cId="349661639" sldId="265"/>
        </pc:sldMkLst>
        <pc:spChg chg="mod">
          <ac:chgData name="Dominik Neumaier" userId="3d785b0ea8f83183" providerId="LiveId" clId="{373968DF-412D-4F11-BD70-3C0D5EF1D4CC}" dt="2023-08-15T16:57:52.090" v="571" actId="20577"/>
          <ac:spMkLst>
            <pc:docMk/>
            <pc:sldMk cId="349661639" sldId="265"/>
            <ac:spMk id="2" creationId="{7FF2B962-FFFB-487C-D7A0-89261EB00CFF}"/>
          </ac:spMkLst>
        </pc:spChg>
        <pc:spChg chg="del">
          <ac:chgData name="Dominik Neumaier" userId="3d785b0ea8f83183" providerId="LiveId" clId="{373968DF-412D-4F11-BD70-3C0D5EF1D4CC}" dt="2023-08-15T16:58:01.847" v="572" actId="478"/>
          <ac:spMkLst>
            <pc:docMk/>
            <pc:sldMk cId="349661639" sldId="265"/>
            <ac:spMk id="3" creationId="{C7AAB2E6-782E-B568-6D94-AF5BC5E8A43D}"/>
          </ac:spMkLst>
        </pc:spChg>
        <pc:spChg chg="add mod">
          <ac:chgData name="Dominik Neumaier" userId="3d785b0ea8f83183" providerId="LiveId" clId="{373968DF-412D-4F11-BD70-3C0D5EF1D4CC}" dt="2023-08-15T17:06:56.669" v="1093" actId="403"/>
          <ac:spMkLst>
            <pc:docMk/>
            <pc:sldMk cId="349661639" sldId="265"/>
            <ac:spMk id="4" creationId="{AF21F389-2872-629F-925D-324307B56660}"/>
          </ac:spMkLst>
        </pc:spChg>
      </pc:sldChg>
      <pc:sldChg chg="ord">
        <pc:chgData name="Dominik Neumaier" userId="3d785b0ea8f83183" providerId="LiveId" clId="{373968DF-412D-4F11-BD70-3C0D5EF1D4CC}" dt="2023-08-15T17:04:20.990" v="979"/>
        <pc:sldMkLst>
          <pc:docMk/>
          <pc:sldMk cId="1120472042" sldId="266"/>
        </pc:sldMkLst>
      </pc:sldChg>
    </pc:docChg>
  </pc:docChgLst>
  <pc:docChgLst>
    <pc:chgData name="Erwin Naibauer" userId="22ae6b6044a55172" providerId="LiveId" clId="{A6619876-CDB0-48B0-99BA-94AFABBA15F8}"/>
    <pc:docChg chg="addSld modSld">
      <pc:chgData name="Erwin Naibauer" userId="22ae6b6044a55172" providerId="LiveId" clId="{A6619876-CDB0-48B0-99BA-94AFABBA15F8}" dt="2023-08-15T17:01:20.042" v="1"/>
      <pc:docMkLst>
        <pc:docMk/>
      </pc:docMkLst>
      <pc:sldChg chg="modSp add">
        <pc:chgData name="Erwin Naibauer" userId="22ae6b6044a55172" providerId="LiveId" clId="{A6619876-CDB0-48B0-99BA-94AFABBA15F8}" dt="2023-08-15T17:01:20.042" v="1"/>
        <pc:sldMkLst>
          <pc:docMk/>
          <pc:sldMk cId="260043948" sldId="267"/>
        </pc:sldMkLst>
        <pc:spChg chg="mod">
          <ac:chgData name="Erwin Naibauer" userId="22ae6b6044a55172" providerId="LiveId" clId="{A6619876-CDB0-48B0-99BA-94AFABBA15F8}" dt="2023-08-15T17:01:20.042" v="1"/>
          <ac:spMkLst>
            <pc:docMk/>
            <pc:sldMk cId="260043948" sldId="267"/>
            <ac:spMk id="3" creationId="{E58AEE3E-C7CB-7C05-1ADF-686CEF1B23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3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81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5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1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4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1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0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49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75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7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90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05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475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390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65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477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261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91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065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597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2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369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315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83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17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252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7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48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35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76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7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21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E32702-4707-438C-A6E9-D3578D0ADCFD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A7B-3406-43C9-ABE7-C5B511288A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63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uXjVM198PME=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376E-DB45-1F4C-E638-A1A91C609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latin typeface="FuturaTOT" panose="04000500000000000000" pitchFamily="82" charset="0"/>
              </a:rPr>
              <a:t>Barcode Scanner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8AEE3E-C7CB-7C05-1ADF-686CEF1B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7381"/>
            <a:ext cx="9144000" cy="985421"/>
          </a:xfrm>
        </p:spPr>
        <p:txBody>
          <a:bodyPr>
            <a:normAutofit fontScale="85000" lnSpcReduction="20000"/>
          </a:bodyPr>
          <a:lstStyle/>
          <a:p>
            <a:r>
              <a:rPr lang="de-DE">
                <a:latin typeface="FuturaTOT" panose="04000500000000000000" pitchFamily="82" charset="0"/>
              </a:rPr>
              <a:t>Dominik Neumaier</a:t>
            </a:r>
          </a:p>
          <a:p>
            <a:r>
              <a:rPr lang="de-DE">
                <a:latin typeface="FuturaTOT" panose="04000500000000000000" pitchFamily="82" charset="0"/>
              </a:rPr>
              <a:t>Erwin Naibauer</a:t>
            </a:r>
          </a:p>
          <a:p>
            <a:r>
              <a:rPr lang="de-DE">
                <a:latin typeface="FuturaTOT" panose="04000500000000000000" pitchFamily="82" charset="0"/>
              </a:rPr>
              <a:t>Fabian Rösch</a:t>
            </a:r>
          </a:p>
        </p:txBody>
      </p:sp>
    </p:spTree>
    <p:extLst>
      <p:ext uri="{BB962C8B-B14F-4D97-AF65-F5344CB8AC3E}">
        <p14:creationId xmlns:p14="http://schemas.microsoft.com/office/powerpoint/2010/main" val="18094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376E-DB45-1F4C-E638-A1A91C609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latin typeface="FuturaTOT" panose="04000500000000000000" pitchFamily="82" charset="0"/>
              </a:rPr>
              <a:t>Mockup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8AEE3E-C7CB-7C05-1ADF-686CEF1B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7489"/>
            <a:ext cx="9144000" cy="985421"/>
          </a:xfrm>
        </p:spPr>
        <p:txBody>
          <a:bodyPr>
            <a:normAutofit/>
          </a:bodyPr>
          <a:lstStyle/>
          <a:p>
            <a:r>
              <a:rPr lang="de-DE">
                <a:latin typeface="FuturaTOT" panose="04000500000000000000" pitchFamily="82" charset="0"/>
                <a:hlinkClick r:id="rId2"/>
              </a:rPr>
              <a:t>https://miro.com/app/board/uXjVM198PME=/</a:t>
            </a:r>
            <a:endParaRPr lang="de-DE">
              <a:latin typeface="FuturaTOT" panose="040005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2B962-FFFB-487C-D7A0-89261EB0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FuturaTOT" panose="04000500000000000000" pitchFamily="82" charset="0"/>
              </a:rPr>
              <a:t>Welche Funktionen hat die App?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B2E6-782E-B568-6D94-AF5BC5E8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Plattform: Android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Anforderung der Berechtigungen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Ausgabe von Wert, Format und Wertetyp eines Barcodes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Auflistung aller Barcodes mit Eigenschaften in einer Liste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Scannen von Barcodes über Kamera / aus Galerie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Persistente Speicherung nach App-Neustart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Teilen, Kopieren, Löschen von Barcodes</a:t>
            </a:r>
          </a:p>
          <a:p>
            <a:pPr>
              <a:lnSpc>
                <a:spcPct val="150000"/>
              </a:lnSpc>
            </a:pPr>
            <a:r>
              <a:rPr lang="de-DE" sz="1800">
                <a:latin typeface="FuturaTOT" panose="04000500000000000000" pitchFamily="82" charset="0"/>
              </a:rPr>
              <a:t>URLs im Browser öffnen &amp; PHONE in der Telefon-App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0C308E-E3F5-BFC5-8453-F3389A52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40" y="1295941"/>
            <a:ext cx="2921060" cy="5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2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376E-DB45-1F4C-E638-A1A91C609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latin typeface="FuturaTOT" panose="04000500000000000000" pitchFamily="82" charset="0"/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12047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2B962-FFFB-487C-D7A0-89261EB0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FuturaTOT" panose="04000500000000000000" pitchFamily="82" charset="0"/>
              </a:rPr>
              <a:t>Welche Probleme traten 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B2E6-782E-B568-6D94-AF5BC5E8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>
                <a:latin typeface="FuturaTOT" panose="04000500000000000000" pitchFamily="82" charset="0"/>
              </a:rPr>
              <a:t>Probleme bei der Einarbeitung in </a:t>
            </a:r>
            <a:r>
              <a:rPr lang="de-DE" sz="2400" err="1">
                <a:latin typeface="FuturaTOT" panose="04000500000000000000" pitchFamily="82" charset="0"/>
              </a:rPr>
              <a:t>TypeScript</a:t>
            </a:r>
            <a:endParaRPr lang="de-DE" sz="2400">
              <a:latin typeface="FuturaTOT" panose="04000500000000000000" pitchFamily="82" charset="0"/>
            </a:endParaRPr>
          </a:p>
          <a:p>
            <a:pPr lvl="1"/>
            <a:r>
              <a:rPr lang="de-DE" sz="2000">
                <a:latin typeface="FuturaTOT" panose="04000500000000000000" pitchFamily="82" charset="0"/>
              </a:rPr>
              <a:t>Typisierung</a:t>
            </a:r>
          </a:p>
          <a:p>
            <a:pPr lvl="1"/>
            <a:r>
              <a:rPr lang="de-DE" sz="2000">
                <a:latin typeface="FuturaTOT" panose="04000500000000000000" pitchFamily="82" charset="0"/>
              </a:rPr>
              <a:t>Syntax</a:t>
            </a:r>
          </a:p>
          <a:p>
            <a:pPr marL="457200" lvl="1" indent="0">
              <a:buNone/>
            </a:pPr>
            <a:endParaRPr lang="de-DE" sz="2000">
              <a:latin typeface="FuturaTOT" panose="04000500000000000000" pitchFamily="82" charset="0"/>
            </a:endParaRPr>
          </a:p>
          <a:p>
            <a:r>
              <a:rPr lang="de-DE" sz="2400">
                <a:latin typeface="FuturaTOT" panose="04000500000000000000" pitchFamily="82" charset="0"/>
              </a:rPr>
              <a:t>Passende Bibliotheken finden</a:t>
            </a:r>
          </a:p>
          <a:p>
            <a:r>
              <a:rPr lang="de-DE" sz="2400">
                <a:latin typeface="FuturaTOT" panose="04000500000000000000" pitchFamily="82" charset="0"/>
              </a:rPr>
              <a:t>Debugging in Android Studio</a:t>
            </a:r>
          </a:p>
          <a:p>
            <a:r>
              <a:rPr lang="de-DE" sz="2400">
                <a:latin typeface="FuturaTOT" panose="04000500000000000000" pitchFamily="82" charset="0"/>
              </a:rPr>
              <a:t>Einrichten der Entwicklungsumgebung</a:t>
            </a:r>
          </a:p>
          <a:p>
            <a:r>
              <a:rPr lang="de-DE" sz="2400">
                <a:latin typeface="FuturaTOT" panose="04000500000000000000" pitchFamily="82" charset="0"/>
              </a:rPr>
              <a:t>Hardware-Einschränkungen</a:t>
            </a:r>
          </a:p>
        </p:txBody>
      </p:sp>
    </p:spTree>
    <p:extLst>
      <p:ext uri="{BB962C8B-B14F-4D97-AF65-F5344CB8AC3E}">
        <p14:creationId xmlns:p14="http://schemas.microsoft.com/office/powerpoint/2010/main" val="319629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2B962-FFFB-487C-D7A0-89261EB0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FuturaTOT" panose="04000500000000000000" pitchFamily="82" charset="0"/>
              </a:rPr>
              <a:t>Wie wurden die Probleme gelöst?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B2E6-782E-B568-6D94-AF5BC5E8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>
                <a:latin typeface="FuturaTOT" panose="04000500000000000000" pitchFamily="82" charset="0"/>
              </a:rPr>
              <a:t>Blogs</a:t>
            </a:r>
          </a:p>
          <a:p>
            <a:r>
              <a:rPr lang="de-DE" sz="2400" err="1">
                <a:latin typeface="FuturaTOT" panose="04000500000000000000" pitchFamily="82" charset="0"/>
              </a:rPr>
              <a:t>ChatGPT</a:t>
            </a:r>
            <a:endParaRPr lang="de-DE" sz="2400">
              <a:latin typeface="FuturaTOT" panose="04000500000000000000" pitchFamily="82" charset="0"/>
            </a:endParaRPr>
          </a:p>
          <a:p>
            <a:r>
              <a:rPr lang="de-DE" sz="2400" err="1">
                <a:latin typeface="FuturaTOT" panose="04000500000000000000" pitchFamily="82" charset="0"/>
              </a:rPr>
              <a:t>StackOverflow</a:t>
            </a:r>
            <a:endParaRPr lang="de-DE" sz="2400">
              <a:latin typeface="FuturaTOT" panose="04000500000000000000" pitchFamily="82" charset="0"/>
            </a:endParaRPr>
          </a:p>
          <a:p>
            <a:r>
              <a:rPr lang="de-DE" sz="2400">
                <a:latin typeface="FuturaTOT" panose="04000500000000000000" pitchFamily="82" charset="0"/>
              </a:rPr>
              <a:t>Dokumentationen der Bibliotheken</a:t>
            </a:r>
          </a:p>
        </p:txBody>
      </p:sp>
    </p:spTree>
    <p:extLst>
      <p:ext uri="{BB962C8B-B14F-4D97-AF65-F5344CB8AC3E}">
        <p14:creationId xmlns:p14="http://schemas.microsoft.com/office/powerpoint/2010/main" val="427862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2B962-FFFB-487C-D7A0-89261EB0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FuturaTOT" panose="04000500000000000000" pitchFamily="82" charset="0"/>
              </a:rPr>
              <a:t>Gibt es Einschränkungen?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21F389-2872-629F-925D-324307B5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379305"/>
            <a:ext cx="10515600" cy="3013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>
                <a:latin typeface="FuturaTOT" panose="04000500000000000000" pitchFamily="82" charset="0"/>
              </a:rPr>
              <a:t>Keine Umsetzung unter iOS</a:t>
            </a:r>
          </a:p>
          <a:p>
            <a:pPr>
              <a:lnSpc>
                <a:spcPct val="150000"/>
              </a:lnSpc>
            </a:pPr>
            <a:r>
              <a:rPr lang="de-DE" sz="2400">
                <a:latin typeface="FuturaTOT" panose="04000500000000000000" pitchFamily="82" charset="0"/>
              </a:rPr>
              <a:t>Alerts &amp; Benutzerinformationen können erweitert werden</a:t>
            </a:r>
          </a:p>
          <a:p>
            <a:pPr>
              <a:lnSpc>
                <a:spcPct val="150000"/>
              </a:lnSpc>
            </a:pPr>
            <a:endParaRPr lang="de-DE" sz="2400">
              <a:latin typeface="FuturaTOT" panose="040005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C7E6E42A-2F8E-1D2A-CD43-F1D8DBC36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19"/>
          <a:stretch/>
        </p:blipFill>
        <p:spPr>
          <a:xfrm>
            <a:off x="4562932" y="2748616"/>
            <a:ext cx="7539616" cy="2083702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5DB69EEA-1F2F-D246-6E0B-D396A6A90A72}"/>
              </a:ext>
            </a:extLst>
          </p:cNvPr>
          <p:cNvSpPr txBox="1">
            <a:spLocks/>
          </p:cNvSpPr>
          <p:nvPr/>
        </p:nvSpPr>
        <p:spPr>
          <a:xfrm>
            <a:off x="838200" y="305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>
                <a:latin typeface="FuturaTOT" panose="04000500000000000000" pitchFamily="82" charset="0"/>
              </a:rPr>
              <a:t>Welche nativen Plugins wurden genutzt?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A9C7856-8571-5BD3-36D6-842E11485E37}"/>
              </a:ext>
            </a:extLst>
          </p:cNvPr>
          <p:cNvSpPr txBox="1">
            <a:spLocks/>
          </p:cNvSpPr>
          <p:nvPr/>
        </p:nvSpPr>
        <p:spPr>
          <a:xfrm>
            <a:off x="838200" y="19321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</a:t>
            </a:r>
            <a:r>
              <a:rPr lang="de-DE" sz="1800" err="1">
                <a:latin typeface="FuturaTOT" panose="04000500000000000000" pitchFamily="82" charset="0"/>
              </a:rPr>
              <a:t>Preferences</a:t>
            </a:r>
            <a:endParaRPr lang="de-DE" sz="1800">
              <a:latin typeface="FuturaTOT" panose="04000500000000000000" pitchFamily="8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</a:t>
            </a:r>
            <a:r>
              <a:rPr lang="de-DE" sz="1800" err="1">
                <a:latin typeface="FuturaTOT" panose="04000500000000000000" pitchFamily="82" charset="0"/>
              </a:rPr>
              <a:t>AppLauncher</a:t>
            </a:r>
            <a:endParaRPr lang="de-DE" sz="1800">
              <a:latin typeface="FuturaTOT" panose="04000500000000000000" pitchFamily="8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File Picker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Browser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Clipboard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Share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err="1">
                <a:latin typeface="FuturaTOT" panose="04000500000000000000" pitchFamily="82" charset="0"/>
              </a:rPr>
              <a:t>Capacitor</a:t>
            </a:r>
            <a:r>
              <a:rPr lang="de-DE" sz="1800">
                <a:latin typeface="FuturaTOT" panose="04000500000000000000" pitchFamily="82" charset="0"/>
              </a:rPr>
              <a:t> – </a:t>
            </a:r>
            <a:r>
              <a:rPr lang="de-DE" sz="1800" err="1">
                <a:latin typeface="FuturaTOT" panose="04000500000000000000" pitchFamily="82" charset="0"/>
              </a:rPr>
              <a:t>MLKit</a:t>
            </a:r>
            <a:r>
              <a:rPr lang="de-DE" sz="1800">
                <a:latin typeface="FuturaTOT" panose="04000500000000000000" pitchFamily="82" charset="0"/>
              </a:rPr>
              <a:t> / Barcode-Scanning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>
                <a:latin typeface="FuturaTOT" panose="04000500000000000000" pitchFamily="82" charset="0"/>
              </a:rPr>
              <a:t>Ionic - Angular</a:t>
            </a:r>
          </a:p>
        </p:txBody>
      </p:sp>
    </p:spTree>
    <p:extLst>
      <p:ext uri="{BB962C8B-B14F-4D97-AF65-F5344CB8AC3E}">
        <p14:creationId xmlns:p14="http://schemas.microsoft.com/office/powerpoint/2010/main" val="136989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5FD0516C-68B1-8FAC-6028-26B09DA7B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latin typeface="FuturaTOT" panose="04000500000000000000" pitchFamily="8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22444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Ion</vt:lpstr>
      <vt:lpstr>1_Ion</vt:lpstr>
      <vt:lpstr>Barcode Scanner</vt:lpstr>
      <vt:lpstr>Mockup</vt:lpstr>
      <vt:lpstr>Welche Funktionen hat die App?</vt:lpstr>
      <vt:lpstr>LIVE-DEMO</vt:lpstr>
      <vt:lpstr>Welche Probleme traten auf?</vt:lpstr>
      <vt:lpstr>Wie wurden die Probleme gelöst?</vt:lpstr>
      <vt:lpstr>Gibt es Einschränkungen?</vt:lpstr>
      <vt:lpstr>PowerPoint Presentation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Scanner</dc:title>
  <dc:creator>Dominik Neumaier</dc:creator>
  <cp:revision>1</cp:revision>
  <dcterms:created xsi:type="dcterms:W3CDTF">2023-08-15T16:42:01Z</dcterms:created>
  <dcterms:modified xsi:type="dcterms:W3CDTF">2023-08-15T17:07:01Z</dcterms:modified>
</cp:coreProperties>
</file>