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11473-442D-28F0-0A1B-690B1AD0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991F9-F5EA-E81F-3B79-A9C000B8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14C51-2FF4-58F5-802F-78DD22A8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A44A2-B1DD-EC3D-CD8B-BEAF58A8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D5070-6662-08A5-3D7A-29F96E53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5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A1B0F-E7C6-4C17-1210-6D81F7B5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F0830-1206-1E3A-C2BA-4EAC72E3A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6D338-08AC-F437-32B3-B3B37E34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5057-4CD9-4376-63FD-73A0DA3A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1DD66D-5CC8-36D3-0CD6-FEAFCB9C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993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C36093-C88A-9645-2AC2-3A9CFE362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FADE51-B60D-2F59-0BCD-5AF75FD9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568BD-416F-5F6B-C28D-62C97859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EC5F6-9C14-D921-7DEE-3EF51BA7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EEB94-1203-E44F-F1DD-858A2B90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05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D1D69-6A62-B679-9B52-E48BF469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A154F-716B-FB7C-0418-14783D2C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19DF0-2C41-1A73-BB3B-70F4F7B8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DA8676-00D3-3922-9ED0-7735E9DF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8C81D-7FF9-95FD-117D-E1B5D6BC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94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C2EC-972C-C16D-94AB-DEA0B2B2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46CB71-0C54-42FF-E95F-9891A39A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8A152-C321-9706-3B7D-5AFB1D50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0B259-B557-D401-71A7-057C51C1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31B48-BFC3-309E-15DB-DECBF0A2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313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13C2E-AE6C-B2D9-2DB8-99A2833A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E3C5A-663B-A4D9-DEC1-23ED866FA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16C8C-88B0-7D68-B5BE-482F5E990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B3E84-62E2-6F19-664C-D81AD1F0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8009AC-3808-A122-DD9A-68181E63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752A3A-CF4C-8E12-C24C-3FCDBFA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856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A717-9728-CD51-8C1D-8199FCAB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C2A87-8CEB-8974-2BF2-9F2A6EC4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F50CFA-D8ED-717C-BDC7-10E9E2EE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485AEF-D818-56D0-3F29-ECF4BE476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EEFF6A-0967-4F69-321C-DFA9A22E2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D37BB6-10AF-7046-D444-BCADD6ED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038BE5-8776-A937-652C-AF6C6B7A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20ADB7-D907-7C04-2DD0-A41D1338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2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44247-E457-2368-DBE6-D0E2EE0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4A5F2B-B50B-4F44-0D29-CAEA2C1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6649E-4F6A-0CB1-B4EF-6E24ABA5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EB92D6-7F5A-CD42-DAEE-DFF63727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30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3BCB9C-A228-B63F-6DF4-01492C19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B249ED-4D87-3037-99CA-C9E6853B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CC116-D6F5-46A6-4966-FBE3B193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96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D9015-FE60-2588-9482-7B577D41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34570-1B13-33FA-D001-CB316920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F9239C-1FBF-D319-1411-5A7F3B6D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DEA28C-8DAC-5EA3-2E00-36084A2D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B60B3A-E572-7B6C-A033-9CA873B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1BE1E-D81E-AE98-FAEA-B14454B5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48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FA217-6C69-A255-BB34-C32B21AC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B25E7E-DD6A-F9A6-FBCD-219B0128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56F439-781F-EFC0-46C6-0F57BF3D8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F7A99-CB5C-0962-A467-7FAF887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2AFF5-C8DF-99F4-7E2E-D03293EE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01E423-59B1-8A7C-7905-75A951DD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01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2C074-7E84-E928-EEEB-A5B9033B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A182D-9093-2A47-7615-A63FD4EC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3DF7D-BF0F-2E59-A4DA-EFD3AA2A7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DEC5-0E92-DA4F-AAE2-4A611248A85A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529F4-E7C2-44B0-99B5-123E5061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ABC5-5024-85A1-B771-3B9235E1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B173-40C2-914F-B39B-78744B5A1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73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D6B65BF-557F-09EB-48A0-81DAD8F1A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622" b="8481"/>
          <a:stretch/>
        </p:blipFill>
        <p:spPr>
          <a:xfrm>
            <a:off x="1153843" y="0"/>
            <a:ext cx="1411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28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11A9D9-17CA-FB81-35D5-CC3160E4C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F57BAC8-40CA-5A55-D63B-F4A06E23B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0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EC4D7D-BEE2-D7C2-D767-61DCEF36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20340" b="76229"/>
          <a:stretch/>
        </p:blipFill>
        <p:spPr>
          <a:xfrm>
            <a:off x="1153843" y="0"/>
            <a:ext cx="9082687" cy="1781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53B2EB-C6A8-7F14-23B6-74F17C95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11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EC4D7D-BEE2-D7C2-D767-61DCEF36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20340" b="76229"/>
          <a:stretch/>
        </p:blipFill>
        <p:spPr>
          <a:xfrm>
            <a:off x="1153843" y="0"/>
            <a:ext cx="9082687" cy="1781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53B2EB-C6A8-7F14-23B6-74F17C95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DC5EEE-8C92-09F5-034F-4D4DF056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68305"/>
          <a:stretch/>
        </p:blipFill>
        <p:spPr>
          <a:xfrm>
            <a:off x="1153843" y="0"/>
            <a:ext cx="9884314" cy="23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70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EC4D7D-BEE2-D7C2-D767-61DCEF36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20340" b="76229"/>
          <a:stretch/>
        </p:blipFill>
        <p:spPr>
          <a:xfrm>
            <a:off x="1153843" y="0"/>
            <a:ext cx="9082687" cy="1781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53B2EB-C6A8-7F14-23B6-74F17C95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DC5EEE-8C92-09F5-034F-4D4DF056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68305"/>
          <a:stretch/>
        </p:blipFill>
        <p:spPr>
          <a:xfrm>
            <a:off x="1153843" y="0"/>
            <a:ext cx="9884314" cy="237506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C1D50B-8A13-EDA5-C7C8-573D4AE36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3307" b="59430"/>
          <a:stretch/>
        </p:blipFill>
        <p:spPr>
          <a:xfrm>
            <a:off x="1153843" y="0"/>
            <a:ext cx="9884314" cy="30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5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EC4D7D-BEE2-D7C2-D767-61DCEF36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20340" b="76229"/>
          <a:stretch/>
        </p:blipFill>
        <p:spPr>
          <a:xfrm>
            <a:off x="1153843" y="0"/>
            <a:ext cx="9082687" cy="1781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53B2EB-C6A8-7F14-23B6-74F17C95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DC5EEE-8C92-09F5-034F-4D4DF056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68305"/>
          <a:stretch/>
        </p:blipFill>
        <p:spPr>
          <a:xfrm>
            <a:off x="1153843" y="0"/>
            <a:ext cx="9884314" cy="237506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C1D50B-8A13-EDA5-C7C8-573D4AE36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3307" b="59430"/>
          <a:stretch/>
        </p:blipFill>
        <p:spPr>
          <a:xfrm>
            <a:off x="1153843" y="0"/>
            <a:ext cx="9884314" cy="30400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CF1DF5-A37C-3181-183A-F8C448990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55469"/>
          <a:stretch/>
        </p:blipFill>
        <p:spPr>
          <a:xfrm>
            <a:off x="1153843" y="0"/>
            <a:ext cx="9884314" cy="3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5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EC4D7D-BEE2-D7C2-D767-61DCEF36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20340" b="76229"/>
          <a:stretch/>
        </p:blipFill>
        <p:spPr>
          <a:xfrm>
            <a:off x="1153843" y="0"/>
            <a:ext cx="9082687" cy="1781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53B2EB-C6A8-7F14-23B6-74F17C95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DC5EEE-8C92-09F5-034F-4D4DF056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68305"/>
          <a:stretch/>
        </p:blipFill>
        <p:spPr>
          <a:xfrm>
            <a:off x="1153843" y="0"/>
            <a:ext cx="9884314" cy="237506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C1D50B-8A13-EDA5-C7C8-573D4AE36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3307" b="59430"/>
          <a:stretch/>
        </p:blipFill>
        <p:spPr>
          <a:xfrm>
            <a:off x="1153843" y="0"/>
            <a:ext cx="9884314" cy="30400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CF1DF5-A37C-3181-183A-F8C448990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55469"/>
          <a:stretch/>
        </p:blipFill>
        <p:spPr>
          <a:xfrm>
            <a:off x="1153843" y="0"/>
            <a:ext cx="9884314" cy="33369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C32740-A3C5-BA6D-2701-BAFB7BAAD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54" b="8481"/>
          <a:stretch/>
        </p:blipFill>
        <p:spPr>
          <a:xfrm>
            <a:off x="1153843" y="0"/>
            <a:ext cx="4942157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8BECB1-B5A2-25EF-BDE5-8041920B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40730"/>
          <a:stretch/>
        </p:blipFill>
        <p:spPr>
          <a:xfrm>
            <a:off x="1153843" y="0"/>
            <a:ext cx="9884314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82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EC4D7D-BEE2-D7C2-D767-61DCEF36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20340" b="76229"/>
          <a:stretch/>
        </p:blipFill>
        <p:spPr>
          <a:xfrm>
            <a:off x="1153843" y="0"/>
            <a:ext cx="9082687" cy="1781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53B2EB-C6A8-7F14-23B6-74F17C95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75" b="8481"/>
          <a:stretch/>
        </p:blipFill>
        <p:spPr>
          <a:xfrm>
            <a:off x="1153843" y="0"/>
            <a:ext cx="326377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DC5EEE-8C92-09F5-034F-4D4DF056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68305"/>
          <a:stretch/>
        </p:blipFill>
        <p:spPr>
          <a:xfrm>
            <a:off x="1153843" y="0"/>
            <a:ext cx="9884314" cy="237506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C1D50B-8A13-EDA5-C7C8-573D4AE36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3307" b="59430"/>
          <a:stretch/>
        </p:blipFill>
        <p:spPr>
          <a:xfrm>
            <a:off x="1153843" y="0"/>
            <a:ext cx="9884314" cy="30400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CF1DF5-A37C-3181-183A-F8C448990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55469"/>
          <a:stretch/>
        </p:blipFill>
        <p:spPr>
          <a:xfrm>
            <a:off x="1153843" y="0"/>
            <a:ext cx="9884314" cy="33369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C32740-A3C5-BA6D-2701-BAFB7BAAD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54" b="8481"/>
          <a:stretch/>
        </p:blipFill>
        <p:spPr>
          <a:xfrm>
            <a:off x="1153843" y="0"/>
            <a:ext cx="4942157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8BECB1-B5A2-25EF-BDE5-8041920B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40730"/>
          <a:stretch/>
        </p:blipFill>
        <p:spPr>
          <a:xfrm>
            <a:off x="1153843" y="0"/>
            <a:ext cx="9884314" cy="444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16835C-1905-5264-C69C-462C97A5A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7" b="8481"/>
          <a:stretch/>
        </p:blipFill>
        <p:spPr>
          <a:xfrm>
            <a:off x="1153843" y="0"/>
            <a:ext cx="9884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81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Semanur Ozdemir</dc:creator>
  <cp:lastModifiedBy>Semanur Ozdemir</cp:lastModifiedBy>
  <cp:revision>1</cp:revision>
  <dcterms:created xsi:type="dcterms:W3CDTF">2023-10-25T20:08:53Z</dcterms:created>
  <dcterms:modified xsi:type="dcterms:W3CDTF">2023-10-25T21:56:19Z</dcterms:modified>
</cp:coreProperties>
</file>