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8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1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68E3-DD50-4D2C-9293-46112300635C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18B3-E6D8-4091-A4DC-B577C8E48B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51" y="529613"/>
            <a:ext cx="5775872" cy="55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96" y="522512"/>
            <a:ext cx="6624488" cy="47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79" y="1014943"/>
            <a:ext cx="5730202" cy="48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3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59" y="754148"/>
            <a:ext cx="209568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90" y="485192"/>
            <a:ext cx="2420978" cy="53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Blue</dc:creator>
  <cp:lastModifiedBy>Leon Blue</cp:lastModifiedBy>
  <cp:revision>2</cp:revision>
  <dcterms:created xsi:type="dcterms:W3CDTF">2023-10-25T14:44:27Z</dcterms:created>
  <dcterms:modified xsi:type="dcterms:W3CDTF">2023-10-25T15:06:05Z</dcterms:modified>
</cp:coreProperties>
</file>