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01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8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1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7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0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1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48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8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4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D6F0-B784-664A-BBE2-5DDFE72A52D8}" type="datetimeFigureOut">
              <a:rPr lang="de-DE" smtClean="0"/>
              <a:t>20.11.16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5667-A649-8F42-8C63-02B5F3997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HELLO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dominik.t.n.roehrig@gmail.com</dc:creator>
  <cp:lastModifiedBy>dominik.t.n.roehrig@gmail.com</cp:lastModifiedBy>
  <cp:revision>1</cp:revision>
  <dcterms:created xsi:type="dcterms:W3CDTF">2016-11-20T17:17:52Z</dcterms:created>
  <dcterms:modified xsi:type="dcterms:W3CDTF">2016-11-20T17:18:14Z</dcterms:modified>
</cp:coreProperties>
</file>