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83" r:id="rId3"/>
    <p:sldId id="289" r:id="rId4"/>
    <p:sldId id="287" r:id="rId5"/>
    <p:sldId id="259" r:id="rId6"/>
    <p:sldId id="290" r:id="rId7"/>
    <p:sldId id="268" r:id="rId8"/>
    <p:sldId id="265" r:id="rId9"/>
    <p:sldId id="271" r:id="rId10"/>
    <p:sldId id="270" r:id="rId11"/>
    <p:sldId id="280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ksymiuk Szymon (STUD)" initials="MS(" lastIdx="2" clrIdx="0">
    <p:extLst>
      <p:ext uri="{19B8F6BF-5375-455C-9EA6-DF929625EA0E}">
        <p15:presenceInfo xmlns:p15="http://schemas.microsoft.com/office/powerpoint/2012/main" userId="Maksymiuk Szymon (STUD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 autoAdjust="0"/>
    <p:restoredTop sz="94479" autoAdjust="0"/>
  </p:normalViewPr>
  <p:slideViewPr>
    <p:cSldViewPr snapToGrid="0">
      <p:cViewPr varScale="1">
        <p:scale>
          <a:sx n="81" d="100"/>
          <a:sy n="81" d="100"/>
        </p:scale>
        <p:origin x="11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48669-BE38-4F9D-A34E-EB8017DE7669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E5392-B2BA-4A4A-B503-902FB9C83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66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Przedstawić się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Powiedzieć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coś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„today I’d like to talk about comparison of predictive models”</a:t>
            </a:r>
          </a:p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E5392-B2BA-4A4A-B503-902FB9C835E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31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Speaking of R tools explanations. Lets talk a bit about DALEX</a:t>
            </a: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DrWhy universe –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iBreakDown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Ingredients,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ModelStudio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auditor etc</a:t>
            </a: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importance – shows impact of variables on the model</a:t>
            </a: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response – Shows impact of one variable</a:t>
            </a:r>
          </a:p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E5392-B2BA-4A4A-B503-902FB9C835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792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E5392-B2BA-4A4A-B503-902FB9C835E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926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E5392-B2BA-4A4A-B503-902FB9C835E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263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Pokażmy tu raport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E5392-B2BA-4A4A-B503-902FB9C835E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21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B2C3C1-1262-43CE-BCDA-B546CBD68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B7067CC-8AF0-4630-B8C3-0D05070D9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206011-7076-4F62-996F-A8AD44E7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5/12/2019</a:t>
            </a:r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5F15E81-2CB7-4262-AAFD-03CFFFA7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Szymon Maksymiuk i Michał Stawikowski - pakiet DALEXtra</a:t>
            </a:r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4848135-573B-4187-A886-04053293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07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2E8275-F145-4200-95BB-CA9606D2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539C371-81B8-4BC1-ABDE-9A3FA9629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ED1EAFB-CFBA-422E-B5E9-05FA3E3E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5/12/2019</a:t>
            </a:r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5FB1C47-7899-408F-95ED-FE4771A9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Szymon Maksymiuk i Michał Stawikowski - pakiet DALEXtra</a:t>
            </a:r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1F6D221-E04F-4129-8573-B8F60C1D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8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BF50519-FBDF-4AAB-8D29-BC0F5AF71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3A2DE0A-09BA-433C-A5B9-EB1D29A27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B6A7491-03B7-405A-85C5-A0DDBAE8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5/12/2019</a:t>
            </a:r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46C96D6-4503-4D33-AA32-4A217C10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Szymon Maksymiuk i Michał Stawikowski - pakiet DALEXtra</a:t>
            </a:r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423EDD2-F0A9-41C0-83D5-BD324D6B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94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45A85D-E1CD-4C56-95BA-87DC5851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9AA09D-B400-42BB-81AD-DACC82A60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E019A59-C8E0-4E89-A384-56B10777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5/12/2019</a:t>
            </a:r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0BC11F1-8880-4626-8CE6-7F381D34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Szymon Maksymiuk i Michał Stawikowski - pakiet DALEXtra</a:t>
            </a:r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160F8C5-426A-4DB7-B69C-D9FCDAB1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39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6260A9-9C8C-44C8-B12D-5CBD4562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85EB703-2530-433B-82E8-2B3922212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9390E9-C41F-4E57-958A-E5F32B58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5/12/2019</a:t>
            </a:r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D9CA0FB-C2F4-4DF2-9814-6DFE7FC7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Szymon Maksymiuk i Michał Stawikowski - pakiet DALEXtra</a:t>
            </a:r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CABFA06-5764-4B36-AC06-4E4BF4A4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14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3D5EAB-E1D5-400A-A8BC-0870C60F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B7F046-D521-4D1E-881F-76C9353BA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76EA781-9720-49EA-B2CF-A4258CEB4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2542D05-B8D3-47E2-958E-6E261B15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5/12/2019</a:t>
            </a:r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CD2D94-9A1D-4F0F-964D-8ED04FAB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Szymon Maksymiuk i Michał Stawikowski - pakiet DALEXtra</a:t>
            </a:r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853E8B8-DBC1-463B-B130-5B22C774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67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1AC57C-46A9-400A-AB9D-DFB395D7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50A7352-E51C-4D6F-BF64-C9D167139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9D2591A-025B-433C-B7DD-FA2F03D0C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3092119-9A48-4275-BB7D-0AF4A3D83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30E35A1-9DAA-4241-B39C-A96B9C904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4E912B3-38A4-40AD-8390-E03F7536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5/12/2019</a:t>
            </a:r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8CAC1C2-E8F3-4B86-9E25-86C044E37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Szymon Maksymiuk i Michał Stawikowski - pakiet DALEXtra</a:t>
            </a:r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7B60721-F691-4B88-9B5B-A4277D1F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91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E3606-62FF-497C-A3B0-7B54B37A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DC2C26D-34D0-447C-85F8-CDA43B5A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5/12/2019</a:t>
            </a:r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5E6D6F9-57BE-4CDD-9FD7-1E722254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Szymon Maksymiuk i Michał Stawikowski - pakiet DALEXtra</a:t>
            </a:r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D03DE51-E5E9-4480-B05A-DDEA0AD8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46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2E89547-396C-4D81-A49A-8361F182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5/12/2019</a:t>
            </a:r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1AD26B9-7935-48F9-BF40-81E7AAAF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Szymon Maksymiuk i Michał Stawikowski - pakiet DALEXtra</a:t>
            </a:r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D16A283-D9A7-47FD-AF19-A84012DC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18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E397EA-D48C-430A-8312-91871191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567D98-312C-4502-92F8-DBF7E354D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440A65A-75E6-49F2-B5D5-F61C198E2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5F0E874-4BB1-4D59-9773-BB085561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5/12/2019</a:t>
            </a:r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E765FA2-4876-445B-841D-55C64829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Szymon Maksymiuk i Michał Stawikowski - pakiet DALEXtra</a:t>
            </a:r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AE86BB3-8BEA-46F9-A0FE-73AA65D5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7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1F7E35-2A80-44FE-A11E-05370078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A26F437-0000-4E91-BAB3-01E9E4070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38862C6-8D7F-4C75-8B21-F33D30E83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B2A7591-62AA-4708-805C-1C1860B3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5/12/2019</a:t>
            </a:r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FC286D6-269F-4153-B527-111B3801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Szymon Maksymiuk i Michał Stawikowski - pakiet DALEXtra</a:t>
            </a:r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48DA5A6-33CA-4DE5-AFDC-EA2E9E99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89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B49E145-E402-449B-B9A1-35B993879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B477A69-348F-4FFD-86FB-EBF5AFF67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EBFA41-0D4E-4C40-86DE-BFDE724C2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5/12/2019</a:t>
            </a:r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62CDF7F-FB58-4022-B4F1-DE0143CB4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Szymon Maksymiuk i Michał Stawikowski - pakiet DALEXtra</a:t>
            </a:r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B736A9-8E8A-4957-91C9-C1ABAF9DE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9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F62D94-A64F-4C28-A78C-2DEDD08D3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1745"/>
            <a:ext cx="9144000" cy="2387600"/>
          </a:xfrm>
        </p:spPr>
        <p:txBody>
          <a:bodyPr>
            <a:normAutofit/>
          </a:bodyPr>
          <a:lstStyle/>
          <a:p>
            <a:r>
              <a:rPr lang="pl-PL" b="1" dirty="0" err="1">
                <a:solidFill>
                  <a:schemeClr val="bg1"/>
                </a:solidFill>
              </a:rPr>
              <a:t>DALEXtra</a:t>
            </a:r>
            <a:br>
              <a:rPr lang="en-GB" b="1" dirty="0"/>
            </a:b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EC81AE7-7F53-49FC-9E84-A303CB0A9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3147"/>
            <a:ext cx="9144000" cy="1655762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Szymon Maksymiuk</a:t>
            </a:r>
          </a:p>
          <a:p>
            <a:r>
              <a:rPr lang="pl-PL" dirty="0">
                <a:solidFill>
                  <a:schemeClr val="bg1"/>
                </a:solidFill>
              </a:rPr>
              <a:t>Michał Stawikowski</a:t>
            </a:r>
          </a:p>
        </p:txBody>
      </p:sp>
    </p:spTree>
    <p:extLst>
      <p:ext uri="{BB962C8B-B14F-4D97-AF65-F5344CB8AC3E}">
        <p14:creationId xmlns:p14="http://schemas.microsoft.com/office/powerpoint/2010/main" val="4063272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daty 7">
            <a:extLst>
              <a:ext uri="{FF2B5EF4-FFF2-40B4-BE49-F238E27FC236}">
                <a16:creationId xmlns:a16="http://schemas.microsoft.com/office/drawing/2014/main" id="{BE0255D5-D3DD-4693-97A7-9C735F8F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5/12/2019</a:t>
            </a:r>
            <a:endParaRPr lang="en-GB"/>
          </a:p>
        </p:txBody>
      </p:sp>
      <p:sp>
        <p:nvSpPr>
          <p:cNvPr id="10" name="Symbol zastępczy stopki 9">
            <a:extLst>
              <a:ext uri="{FF2B5EF4-FFF2-40B4-BE49-F238E27FC236}">
                <a16:creationId xmlns:a16="http://schemas.microsoft.com/office/drawing/2014/main" id="{18C4D981-0C83-4839-A973-2DFE4825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Szymon Maksymiuk i Michał Stawikowski - pakiet DALEXtra</a:t>
            </a:r>
            <a:endParaRPr lang="en-GB" dirty="0"/>
          </a:p>
        </p:txBody>
      </p:sp>
      <p:sp>
        <p:nvSpPr>
          <p:cNvPr id="11" name="Symbol zastępczy numeru slajdu 10">
            <a:extLst>
              <a:ext uri="{FF2B5EF4-FFF2-40B4-BE49-F238E27FC236}">
                <a16:creationId xmlns:a16="http://schemas.microsoft.com/office/drawing/2014/main" id="{27AF2EE2-06A1-48DA-AA3A-29FF8270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10</a:t>
            </a:fld>
            <a:endParaRPr lang="en-GB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924D5AE5-5A91-4DAE-AFE5-C7F5B2B3F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308" y="202790"/>
            <a:ext cx="8322892" cy="6040438"/>
          </a:xfrm>
        </p:spPr>
      </p:pic>
    </p:spTree>
    <p:extLst>
      <p:ext uri="{BB962C8B-B14F-4D97-AF65-F5344CB8AC3E}">
        <p14:creationId xmlns:p14="http://schemas.microsoft.com/office/powerpoint/2010/main" val="381472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daty 8">
            <a:extLst>
              <a:ext uri="{FF2B5EF4-FFF2-40B4-BE49-F238E27FC236}">
                <a16:creationId xmlns:a16="http://schemas.microsoft.com/office/drawing/2014/main" id="{472F9BD7-DEC3-4739-998B-2B6F104D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5/12/2019</a:t>
            </a:r>
            <a:endParaRPr lang="en-GB"/>
          </a:p>
        </p:txBody>
      </p:sp>
      <p:sp>
        <p:nvSpPr>
          <p:cNvPr id="10" name="Symbol zastępczy stopki 9">
            <a:extLst>
              <a:ext uri="{FF2B5EF4-FFF2-40B4-BE49-F238E27FC236}">
                <a16:creationId xmlns:a16="http://schemas.microsoft.com/office/drawing/2014/main" id="{DCE9BF17-E719-4512-B8D1-18E2D497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Szymon Maksymiuk i Michał Stawikowski - pakiet DALEXtra</a:t>
            </a:r>
            <a:endParaRPr lang="en-GB"/>
          </a:p>
        </p:txBody>
      </p:sp>
      <p:sp>
        <p:nvSpPr>
          <p:cNvPr id="11" name="Symbol zastępczy numeru slajdu 10">
            <a:extLst>
              <a:ext uri="{FF2B5EF4-FFF2-40B4-BE49-F238E27FC236}">
                <a16:creationId xmlns:a16="http://schemas.microsoft.com/office/drawing/2014/main" id="{995E5104-6359-480C-954F-CDF85687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11</a:t>
            </a:fld>
            <a:endParaRPr lang="en-GB"/>
          </a:p>
        </p:txBody>
      </p:sp>
      <p:pic>
        <p:nvPicPr>
          <p:cNvPr id="16" name="Symbol zastępczy zawartości 15">
            <a:extLst>
              <a:ext uri="{FF2B5EF4-FFF2-40B4-BE49-F238E27FC236}">
                <a16:creationId xmlns:a16="http://schemas.microsoft.com/office/drawing/2014/main" id="{0D3F1BDE-B45E-49FD-B0BB-9D9894418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596" y="821211"/>
            <a:ext cx="6639564" cy="4979674"/>
          </a:xfr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DD76A30-5841-434B-B1C4-493794C2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48" y="240837"/>
            <a:ext cx="10515600" cy="1325563"/>
          </a:xfrm>
        </p:spPr>
        <p:txBody>
          <a:bodyPr/>
          <a:lstStyle/>
          <a:p>
            <a:r>
              <a:rPr lang="pl-PL" dirty="0"/>
              <a:t>Porównanie wydajności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160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FD1CF19-7CD6-4515-85BE-D1D4FC0E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Całościowe porównanie</a:t>
            </a:r>
            <a:endParaRPr lang="en-GB" dirty="0"/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58DE1892-EB01-4B46-A483-BA21EA6381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9" y="2004179"/>
            <a:ext cx="5563711" cy="4172784"/>
          </a:xfrm>
        </p:spPr>
      </p:pic>
      <p:sp>
        <p:nvSpPr>
          <p:cNvPr id="15" name="Symbol zastępczy daty 14">
            <a:extLst>
              <a:ext uri="{FF2B5EF4-FFF2-40B4-BE49-F238E27FC236}">
                <a16:creationId xmlns:a16="http://schemas.microsoft.com/office/drawing/2014/main" id="{A68B582C-99E5-456B-A195-6C92A4E8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5/12/2019</a:t>
            </a:r>
            <a:endParaRPr lang="en-GB"/>
          </a:p>
        </p:txBody>
      </p:sp>
      <p:sp>
        <p:nvSpPr>
          <p:cNvPr id="17" name="Symbol zastępczy stopki 16">
            <a:extLst>
              <a:ext uri="{FF2B5EF4-FFF2-40B4-BE49-F238E27FC236}">
                <a16:creationId xmlns:a16="http://schemas.microsoft.com/office/drawing/2014/main" id="{185647BB-FFF5-440A-8A30-DEBE4C06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Szymon Maksymiuk i Michał Stawikowski - pakiet DALEXtra</a:t>
            </a:r>
            <a:endParaRPr lang="en-GB"/>
          </a:p>
        </p:txBody>
      </p:sp>
      <p:sp>
        <p:nvSpPr>
          <p:cNvPr id="19" name="Symbol zastępczy numeru slajdu 18">
            <a:extLst>
              <a:ext uri="{FF2B5EF4-FFF2-40B4-BE49-F238E27FC236}">
                <a16:creationId xmlns:a16="http://schemas.microsoft.com/office/drawing/2014/main" id="{A46666B1-F058-4F22-8FBE-9EE00DBD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12</a:t>
            </a:fld>
            <a:endParaRPr lang="en-GB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F47B09C6-FD9C-4C6B-945A-C7E52DC2C6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49" y="1708814"/>
            <a:ext cx="5749523" cy="4172784"/>
          </a:xfrm>
        </p:spPr>
      </p:pic>
    </p:spTree>
    <p:extLst>
      <p:ext uri="{BB962C8B-B14F-4D97-AF65-F5344CB8AC3E}">
        <p14:creationId xmlns:p14="http://schemas.microsoft.com/office/powerpoint/2010/main" val="3226663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727478-E685-4D31-B819-C50D71FCC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498" y="908344"/>
            <a:ext cx="5244301" cy="15381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Stwórz swój własny raport! 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B7102F8-7B38-4AA5-A15A-23B668951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A46F87-D3D5-4CB3-8318-E1908380F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11158" y="2706865"/>
            <a:ext cx="5383652" cy="34700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Funkcja tworząca raport na podstawie explainerów. </a:t>
            </a:r>
          </a:p>
          <a:p>
            <a:r>
              <a:rPr lang="en-US" sz="2400"/>
              <a:t>Każdy explainer z funkcją plot może być zawarty w raporcie jako osobna sekcja.</a:t>
            </a:r>
          </a:p>
          <a:p>
            <a:r>
              <a:rPr lang="en-US" sz="2400"/>
              <a:t>Sekcje dostarczone przy użyciu DALEXtra mają dodatkowy opis w zwracanym raporcie.</a:t>
            </a:r>
          </a:p>
          <a:p>
            <a:r>
              <a:rPr lang="en-US" sz="2400" b="1"/>
              <a:t>https://tinyurl.com/DALEXtra</a:t>
            </a:r>
            <a:endParaRPr lang="en-US" sz="2400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F74FA36-7F11-4AEF-9FEF-EB874973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5/12/2019</a:t>
            </a:r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E6B8E95-EC83-4D34-9F03-F23C4C3D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Szymon Maksymiuk i Michał Stawikowski - pakiet DALEXtra</a:t>
            </a:r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97F1E57-1974-4D60-829A-49F61C36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5A91044-D93D-4D3A-832C-E60F9F35B76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70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B4B97A-17DA-4468-85FF-9266C4ED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605698-9D71-47C4-8912-91773B343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Wyjaśnianie </a:t>
            </a:r>
            <a:r>
              <a:rPr lang="pl-PL" dirty="0" err="1"/>
              <a:t>Pythonowych</a:t>
            </a:r>
            <a:r>
              <a:rPr lang="pl-PL" dirty="0"/>
              <a:t> modeli w R</a:t>
            </a:r>
          </a:p>
          <a:p>
            <a:pPr marL="914400" lvl="1" indent="-457200">
              <a:buFont typeface="+mj-lt"/>
              <a:buAutoNum type="alphaLcParenR"/>
            </a:pPr>
            <a:r>
              <a:rPr lang="pl-PL" dirty="0"/>
              <a:t>XAI i DALEX</a:t>
            </a:r>
          </a:p>
          <a:p>
            <a:pPr marL="457200" lvl="1" indent="0">
              <a:buNone/>
            </a:pPr>
            <a:r>
              <a:rPr lang="pl-PL" dirty="0"/>
              <a:t>b)   </a:t>
            </a:r>
            <a:r>
              <a:rPr lang="pl-PL" dirty="0" err="1"/>
              <a:t>explain_scikitlearn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Porównywanie modeli</a:t>
            </a:r>
          </a:p>
          <a:p>
            <a:pPr marL="914400" lvl="1" indent="-457200">
              <a:buFont typeface="+mj-lt"/>
              <a:buAutoNum type="alphaLcParenR"/>
            </a:pPr>
            <a:r>
              <a:rPr lang="pl-PL" dirty="0" err="1"/>
              <a:t>Funnel</a:t>
            </a:r>
            <a:r>
              <a:rPr lang="pl-PL" dirty="0"/>
              <a:t> plot</a:t>
            </a:r>
          </a:p>
          <a:p>
            <a:pPr marL="914400" lvl="1" indent="-457200">
              <a:buFont typeface="+mj-lt"/>
              <a:buAutoNum type="alphaLcParenR"/>
            </a:pPr>
            <a:r>
              <a:rPr lang="pl-PL" dirty="0"/>
              <a:t>Porównanie wydajności</a:t>
            </a:r>
          </a:p>
          <a:p>
            <a:pPr marL="914400" lvl="1" indent="-457200">
              <a:buFont typeface="+mj-lt"/>
              <a:buAutoNum type="alphaLcParenR"/>
            </a:pPr>
            <a:r>
              <a:rPr lang="pl-PL" dirty="0"/>
              <a:t>Całościowe porównanie</a:t>
            </a:r>
          </a:p>
          <a:p>
            <a:pPr marL="914400" lvl="1" indent="-457200">
              <a:buFont typeface="+mj-lt"/>
              <a:buAutoNum type="alphaLcParenR"/>
            </a:pPr>
            <a:r>
              <a:rPr lang="pl-PL" dirty="0"/>
              <a:t>Stwórz swój własny raport! </a:t>
            </a:r>
          </a:p>
          <a:p>
            <a:pPr marL="914400" lvl="1" indent="-457200">
              <a:buFont typeface="+mj-lt"/>
              <a:buAutoNum type="alphaLcParenR"/>
            </a:pPr>
            <a:endParaRPr lang="en-GB" dirty="0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08BC2E4-4715-4792-8547-BADB1638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5/12/2019</a:t>
            </a:r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6818777-FEB5-499B-85DB-FE968FE5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Szymon Maksymiuk i Michał Stawikowski - pakiet DALEXtra</a:t>
            </a:r>
            <a:endParaRPr lang="en-GB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421BA96-CC8D-44B6-888E-A036A0FB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87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BE9361-D775-46A6-A4E3-A5446F643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właściwie jest XAI?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Podtytuł 7">
            <a:extLst>
              <a:ext uri="{FF2B5EF4-FFF2-40B4-BE49-F238E27FC236}">
                <a16:creationId xmlns:a16="http://schemas.microsoft.com/office/drawing/2014/main" id="{A7932695-13C0-47BA-962A-CA2188A86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31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D8555C-103F-4ABD-B362-867E34FF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XAI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B9B146-64B1-471D-8469-3F72ED7D50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Modele są coraz bardziej skomplikowane i złożone. Mogą mieć nawet tysiące współczynników.</a:t>
            </a:r>
          </a:p>
          <a:p>
            <a:r>
              <a:rPr lang="pl-PL" dirty="0"/>
              <a:t>W wielu przypadkach chcielibyśmy wiedzieć jak model reaguje na nasze dane wejściowe.</a:t>
            </a:r>
          </a:p>
          <a:p>
            <a:r>
              <a:rPr lang="pl-PL" dirty="0"/>
              <a:t>Potrzebujemy narzędzi do oceny parametrów modelu.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849CDE86-C6BA-4695-97D6-419A272B1A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12882"/>
            <a:ext cx="5683082" cy="2000313"/>
          </a:xfrm>
          <a:prstGeom prst="rect">
            <a:avLst/>
          </a:prstGeom>
        </p:spPr>
      </p:pic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EDAF226-ED2B-4FF6-9915-A1BB9013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5/12/2019</a:t>
            </a:r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EA64251-3293-4ECF-8BE6-D3F65509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Szymon Maksymiuk i Michał Stawikowski - pakiet DALEXtra</a:t>
            </a:r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1990296-F694-4F9B-8D42-EA1717F9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55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E3049C-4D5D-4EE4-B3B3-B9130830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DALEX - </a:t>
            </a:r>
            <a:r>
              <a:rPr lang="en-GB" dirty="0"/>
              <a:t>Descriptive </a:t>
            </a:r>
            <a:r>
              <a:rPr lang="en-GB" dirty="0" err="1"/>
              <a:t>mAchine</a:t>
            </a:r>
            <a:r>
              <a:rPr lang="en-GB" dirty="0"/>
              <a:t> Learning </a:t>
            </a:r>
            <a:r>
              <a:rPr lang="en-GB" dirty="0" err="1"/>
              <a:t>EXplanations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251D12-8AC5-47C8-A65B-1547F26A27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/>
              <a:t>Wrapper</a:t>
            </a:r>
            <a:r>
              <a:rPr lang="pl-PL" dirty="0"/>
              <a:t> modeli. Podstawowy element DrWhy.ai </a:t>
            </a:r>
          </a:p>
          <a:p>
            <a:r>
              <a:rPr lang="pl-PL" dirty="0"/>
              <a:t>Pomaga zrozumieć jak działają złożone modele</a:t>
            </a:r>
            <a:r>
              <a:rPr lang="en-GB" dirty="0"/>
              <a:t>.</a:t>
            </a:r>
            <a:endParaRPr lang="pl-PL" dirty="0"/>
          </a:p>
          <a:p>
            <a:r>
              <a:rPr lang="pl-PL" dirty="0"/>
              <a:t>Może działać z każdym typem czarno-skrzynkowych modeli</a:t>
            </a:r>
          </a:p>
          <a:p>
            <a:endParaRPr lang="pl-PL" dirty="0"/>
          </a:p>
          <a:p>
            <a:endParaRPr lang="en-GB" dirty="0"/>
          </a:p>
        </p:txBody>
      </p:sp>
      <p:pic>
        <p:nvPicPr>
          <p:cNvPr id="3074" name="Picture 2" descr="https://camo.githubusercontent.com/77f30ad4e2260a5e57a159ac1cee445ced5d7c05/68747470733a2f2f6d6f64656c6f7269656e7465642e6769746875622e696f2f44414c45582f7265666572656e63652f666967757265732f6c6f676f2e706e67">
            <a:extLst>
              <a:ext uri="{FF2B5EF4-FFF2-40B4-BE49-F238E27FC236}">
                <a16:creationId xmlns:a16="http://schemas.microsoft.com/office/drawing/2014/main" id="{D3BB1699-7576-40BE-AC33-E77FDEEA9F7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406" y="1825625"/>
            <a:ext cx="3114365" cy="269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31951AB-E889-4C27-B408-D5E77044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5/12/2019</a:t>
            </a:r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7A936C-09D7-46D8-BA3C-ECFF5220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Szymon Maksymiuk i Michał Stawikowski - pakiet DALEXtra</a:t>
            </a:r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F325E22-0C4F-4DCF-9D4E-A79C7EF4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04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903B53-4883-4320-9EF7-E229AD4F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pl-PL" dirty="0" err="1"/>
              <a:t>DALEXtra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89201AD-2F70-4B1D-A9AE-7FB145B8B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55" y="2279018"/>
            <a:ext cx="5465847" cy="2920566"/>
          </a:xfrm>
        </p:spPr>
        <p:txBody>
          <a:bodyPr anchor="t">
            <a:noAutofit/>
          </a:bodyPr>
          <a:lstStyle/>
          <a:p>
            <a:r>
              <a:rPr lang="pl-PL" sz="2400" dirty="0"/>
              <a:t>Analiza Champion-</a:t>
            </a:r>
            <a:r>
              <a:rPr lang="pl-PL" sz="2400" dirty="0" err="1"/>
              <a:t>Chalanger</a:t>
            </a:r>
            <a:endParaRPr lang="pl-PL" sz="2400" dirty="0"/>
          </a:p>
          <a:p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r>
              <a:rPr lang="pl-PL" sz="2400" dirty="0" err="1"/>
              <a:t>Międzyjezykowe</a:t>
            </a:r>
            <a:r>
              <a:rPr lang="pl-PL" sz="2400" dirty="0"/>
              <a:t> porównywania modeli</a:t>
            </a:r>
          </a:p>
          <a:p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r>
              <a:rPr lang="pl-PL" sz="2400" dirty="0"/>
              <a:t>Analiza wkładu zmiennych objaśniających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Znalezione obrazy dla zapytania fight vs">
            <a:extLst>
              <a:ext uri="{FF2B5EF4-FFF2-40B4-BE49-F238E27FC236}">
                <a16:creationId xmlns:a16="http://schemas.microsoft.com/office/drawing/2014/main" id="{5FD06305-2D6B-494A-9E0F-C4325DE0CF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 bwMode="auto">
          <a:xfrm>
            <a:off x="6582780" y="-3"/>
            <a:ext cx="5609219" cy="5828853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57D406E-5C40-43A5-89FE-8BF2EB77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1" y="6199632"/>
            <a:ext cx="3867496" cy="36576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l-PL" sz="1100">
                <a:solidFill>
                  <a:schemeClr val="tx1">
                    <a:alpha val="80000"/>
                  </a:schemeClr>
                </a:solidFill>
              </a:rPr>
              <a:t>5/12/2019</a:t>
            </a:r>
            <a:endParaRPr lang="en-GB" sz="11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941CF3-42D7-48FD-90F0-706ADCC4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7337" y="6199632"/>
            <a:ext cx="4802755" cy="36576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pl-PL" sz="1100" dirty="0">
                <a:solidFill>
                  <a:schemeClr val="tx1">
                    <a:alpha val="80000"/>
                  </a:schemeClr>
                </a:solidFill>
              </a:rPr>
              <a:t>Szymon Maksymiuk i Michał Stawikowski - pakiet </a:t>
            </a:r>
            <a:r>
              <a:rPr lang="pl-PL" sz="1100" dirty="0" err="1">
                <a:solidFill>
                  <a:schemeClr val="tx1">
                    <a:alpha val="80000"/>
                  </a:schemeClr>
                </a:solidFill>
              </a:rPr>
              <a:t>DALEXtra</a:t>
            </a:r>
            <a:endParaRPr lang="en-GB" sz="11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AC23861-09E3-4E4B-A5A8-24CD821C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3498" y="6108192"/>
            <a:ext cx="548640" cy="548640"/>
          </a:xfrm>
          <a:prstGeom prst="ellipse">
            <a:avLst/>
          </a:prstGeom>
          <a:solidFill>
            <a:srgbClr val="7D1E06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75A91044-D93D-4D3A-832C-E60F9F35B763}" type="slidenum">
              <a:rPr lang="en-GB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6</a:t>
            </a:fld>
            <a:endParaRPr lang="en-GB" sz="1500">
              <a:solidFill>
                <a:srgbClr val="FFFFFF"/>
              </a:solidFill>
            </a:endParaRPr>
          </a:p>
        </p:txBody>
      </p:sp>
      <p:pic>
        <p:nvPicPr>
          <p:cNvPr id="1028" name="Picture 4" descr="Znalezione obrazy dla zapytania fight vs">
            <a:extLst>
              <a:ext uri="{FF2B5EF4-FFF2-40B4-BE49-F238E27FC236}">
                <a16:creationId xmlns:a16="http://schemas.microsoft.com/office/drawing/2014/main" id="{BEA08AC4-4529-4883-BF1D-6BB2BE6EA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28173">
            <a:off x="4163627" y="1186616"/>
            <a:ext cx="3207678" cy="172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078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267E32-70C1-4E5B-BD97-3A65011A5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Explain</a:t>
            </a:r>
            <a:r>
              <a:rPr lang="pl-PL" dirty="0">
                <a:solidFill>
                  <a:schemeClr val="bg1"/>
                </a:solidFill>
              </a:rPr>
              <a:t>!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900F3979-48E2-4108-A608-0479FE54B4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346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5BAB4A-3714-4FB8-827F-57BFAF0BB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190"/>
            <a:ext cx="10515600" cy="1325563"/>
          </a:xfrm>
        </p:spPr>
        <p:txBody>
          <a:bodyPr/>
          <a:lstStyle/>
          <a:p>
            <a:r>
              <a:rPr lang="pl-PL" dirty="0"/>
              <a:t>Funkcja </a:t>
            </a:r>
            <a:r>
              <a:rPr lang="pl-PL" dirty="0" err="1"/>
              <a:t>explain_scikitlearn</a:t>
            </a:r>
            <a:r>
              <a:rPr lang="pl-PL" dirty="0"/>
              <a:t> </a:t>
            </a:r>
            <a:endParaRPr lang="en-GB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95BACBCC-E089-4D9F-85FE-51D64FD78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143" y="919687"/>
            <a:ext cx="8767713" cy="1627957"/>
          </a:xfrm>
          <a:prstGeom prst="rect">
            <a:avLst/>
          </a:prstGeom>
        </p:spPr>
      </p:pic>
      <p:sp>
        <p:nvSpPr>
          <p:cNvPr id="9" name="AutoShape 2" descr="http://127.0.0.1:29580/graphics/plot_zoom_png?width=1200&amp;height=900">
            <a:extLst>
              <a:ext uri="{FF2B5EF4-FFF2-40B4-BE49-F238E27FC236}">
                <a16:creationId xmlns:a16="http://schemas.microsoft.com/office/drawing/2014/main" id="{CD3C773A-06F5-46DC-9D41-C745F3ADBC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7DD4C8A0-291E-4297-A9A1-7EFD41707543}"/>
              </a:ext>
            </a:extLst>
          </p:cNvPr>
          <p:cNvSpPr txBox="1"/>
          <p:nvPr/>
        </p:nvSpPr>
        <p:spPr>
          <a:xfrm>
            <a:off x="930787" y="2322956"/>
            <a:ext cx="32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ingredients</a:t>
            </a:r>
            <a:endParaRPr lang="en-GB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5B4CE623-3E71-45F7-87EA-5ACC82285388}"/>
              </a:ext>
            </a:extLst>
          </p:cNvPr>
          <p:cNvSpPr txBox="1"/>
          <p:nvPr/>
        </p:nvSpPr>
        <p:spPr>
          <a:xfrm>
            <a:off x="9907479" y="2322956"/>
            <a:ext cx="353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iBreakDown</a:t>
            </a:r>
            <a:endParaRPr lang="en-GB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E0F777FF-3058-48F4-8E21-B8D31016D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72" y="2792179"/>
            <a:ext cx="4606970" cy="3455229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5C8A2BB1-EA4C-4375-8A1C-55BEDCEB5E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2" y="2703834"/>
            <a:ext cx="4743676" cy="3557758"/>
          </a:xfrm>
          <a:prstGeom prst="rect">
            <a:avLst/>
          </a:prstGeom>
        </p:spPr>
      </p:pic>
      <p:sp>
        <p:nvSpPr>
          <p:cNvPr id="17" name="Symbol zastępczy daty 16">
            <a:extLst>
              <a:ext uri="{FF2B5EF4-FFF2-40B4-BE49-F238E27FC236}">
                <a16:creationId xmlns:a16="http://schemas.microsoft.com/office/drawing/2014/main" id="{E0AB3FD2-3E7D-4EDE-BC5B-2FE561B9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5/12/2019</a:t>
            </a:r>
            <a:endParaRPr lang="en-GB"/>
          </a:p>
        </p:txBody>
      </p:sp>
      <p:sp>
        <p:nvSpPr>
          <p:cNvPr id="18" name="Symbol zastępczy stopki 17">
            <a:extLst>
              <a:ext uri="{FF2B5EF4-FFF2-40B4-BE49-F238E27FC236}">
                <a16:creationId xmlns:a16="http://schemas.microsoft.com/office/drawing/2014/main" id="{84CF9905-F433-4933-BA0A-AEA7BBB2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Szymon Maksymiuk i Michał Stawikowski - pakiet DALEXtra</a:t>
            </a:r>
            <a:endParaRPr lang="en-GB"/>
          </a:p>
        </p:txBody>
      </p:sp>
      <p:sp>
        <p:nvSpPr>
          <p:cNvPr id="19" name="Symbol zastępczy numeru slajdu 18">
            <a:extLst>
              <a:ext uri="{FF2B5EF4-FFF2-40B4-BE49-F238E27FC236}">
                <a16:creationId xmlns:a16="http://schemas.microsoft.com/office/drawing/2014/main" id="{8B0512F8-7CDA-44E1-BBD2-5E0629BE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4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7CF4AC7C-01DF-4550-A767-65246C179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Funnel</a:t>
            </a:r>
            <a:r>
              <a:rPr lang="pl-PL" dirty="0">
                <a:solidFill>
                  <a:schemeClr val="bg1"/>
                </a:solidFill>
              </a:rPr>
              <a:t> plot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4761179B-5FF8-4980-8C1E-00121DFE1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54779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Panoramiczny</PresentationFormat>
  <Paragraphs>80</Paragraphs>
  <Slides>13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Motyw pakietu Office</vt:lpstr>
      <vt:lpstr>DALEXtra </vt:lpstr>
      <vt:lpstr>Plan prezentacji</vt:lpstr>
      <vt:lpstr>Czym właściwie jest XAI?</vt:lpstr>
      <vt:lpstr>XAI</vt:lpstr>
      <vt:lpstr>DALEX - Descriptive mAchine Learning EXplanations</vt:lpstr>
      <vt:lpstr>DALEXtra</vt:lpstr>
      <vt:lpstr>Explain!</vt:lpstr>
      <vt:lpstr>Funkcja explain_scikitlearn </vt:lpstr>
      <vt:lpstr>Funnel plot</vt:lpstr>
      <vt:lpstr>Prezentacja programu PowerPoint</vt:lpstr>
      <vt:lpstr>Porównanie wydajności</vt:lpstr>
      <vt:lpstr>Całościowe porównanie</vt:lpstr>
      <vt:lpstr>Stwórz swój własny raport!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DALEXtra </dc:title>
  <dc:creator>Maksymiuk Szymon (STUD)</dc:creator>
  <cp:lastModifiedBy>Maksymiuk Szymon (STUD)</cp:lastModifiedBy>
  <cp:revision>1</cp:revision>
  <dcterms:created xsi:type="dcterms:W3CDTF">2019-12-12T14:20:34Z</dcterms:created>
  <dcterms:modified xsi:type="dcterms:W3CDTF">2019-12-12T14:20:49Z</dcterms:modified>
</cp:coreProperties>
</file>