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6" r:id="rId3"/>
    <p:sldId id="257" r:id="rId4"/>
    <p:sldId id="258" r:id="rId5"/>
    <p:sldId id="278" r:id="rId6"/>
    <p:sldId id="279" r:id="rId7"/>
    <p:sldId id="259" r:id="rId8"/>
    <p:sldId id="260" r:id="rId9"/>
    <p:sldId id="261" r:id="rId10"/>
    <p:sldId id="280" r:id="rId11"/>
    <p:sldId id="275" r:id="rId12"/>
    <p:sldId id="277" r:id="rId13"/>
  </p:sldIdLst>
  <p:sldSz cx="9144000" cy="6858000" type="screen4x3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84725" autoAdjust="0"/>
  </p:normalViewPr>
  <p:slideViewPr>
    <p:cSldViewPr>
      <p:cViewPr varScale="1">
        <p:scale>
          <a:sx n="91" d="100"/>
          <a:sy n="91" d="100"/>
        </p:scale>
        <p:origin x="-150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26" y="-96"/>
      </p:cViewPr>
      <p:guideLst>
        <p:guide orient="horz" pos="2924"/>
        <p:guide pos="218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 b="0">
                <a:latin typeface="Times New Roman" pitchFamily="18" charset="0"/>
              </a:defRPr>
            </a:lvl1pPr>
          </a:lstStyle>
          <a:p>
            <a:endParaRPr lang="de-DE" altLang="de-DE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latin typeface="Times New Roman" pitchFamily="18" charset="0"/>
              </a:defRPr>
            </a:lvl1pPr>
          </a:lstStyle>
          <a:p>
            <a:endParaRPr lang="de-DE" altLang="de-DE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 b="0">
                <a:latin typeface="Times New Roman" pitchFamily="18" charset="0"/>
              </a:defRPr>
            </a:lvl1pPr>
          </a:lstStyle>
          <a:p>
            <a:endParaRPr lang="de-DE" altLang="de-DE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latin typeface="Times New Roman" pitchFamily="18" charset="0"/>
              </a:defRPr>
            </a:lvl1pPr>
          </a:lstStyle>
          <a:p>
            <a:fld id="{F6FBAEB9-830E-44CA-8A2B-94502BF5228D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34899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 b="0">
                <a:latin typeface="Times New Roman" pitchFamily="18" charset="0"/>
              </a:defRPr>
            </a:lvl1pPr>
          </a:lstStyle>
          <a:p>
            <a:endParaRPr lang="de-DE" altLang="de-DE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latin typeface="Times New Roman" pitchFamily="18" charset="0"/>
              </a:defRPr>
            </a:lvl1pPr>
          </a:lstStyle>
          <a:p>
            <a:endParaRPr lang="de-DE" altLang="de-DE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410075"/>
            <a:ext cx="50958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Textmasterformate durch Klicken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 b="0">
                <a:latin typeface="Times New Roman" pitchFamily="18" charset="0"/>
              </a:defRPr>
            </a:lvl1pPr>
          </a:lstStyle>
          <a:p>
            <a:endParaRPr lang="de-DE" altLang="de-DE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latin typeface="Times New Roman" pitchFamily="18" charset="0"/>
              </a:defRPr>
            </a:lvl1pPr>
          </a:lstStyle>
          <a:p>
            <a:fld id="{FD7EF5A4-B812-488B-8CED-7FB39D1440C2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629704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DB9EC8-9AFB-4402-8D01-F43232CE0A17}" type="slidenum">
              <a:rPr lang="de-DE" altLang="de-DE"/>
              <a:pPr/>
              <a:t>1</a:t>
            </a:fld>
            <a:endParaRPr lang="de-DE" altLang="de-DE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dirty="0" smtClean="0"/>
              <a:t>DOMINIK</a:t>
            </a:r>
          </a:p>
          <a:p>
            <a:r>
              <a:rPr lang="de-DE" altLang="de-DE" dirty="0" smtClean="0"/>
              <a:t>Begrüßung</a:t>
            </a:r>
          </a:p>
          <a:p>
            <a:r>
              <a:rPr lang="de-DE" altLang="de-DE" dirty="0" smtClean="0"/>
              <a:t>Wer</a:t>
            </a:r>
            <a:r>
              <a:rPr lang="de-DE" altLang="de-DE" baseline="0" dirty="0" smtClean="0"/>
              <a:t> sind wir </a:t>
            </a:r>
          </a:p>
          <a:p>
            <a:r>
              <a:rPr lang="de-DE" altLang="de-DE" baseline="0" dirty="0" smtClean="0"/>
              <a:t>Wer Arbeitgeber</a:t>
            </a:r>
            <a:endParaRPr lang="de-DE" altLang="de-DE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9630C5-B121-4835-AE30-AAD87F6A8923}" type="slidenum">
              <a:rPr lang="de-DE" altLang="de-DE"/>
              <a:pPr/>
              <a:t>10</a:t>
            </a:fld>
            <a:endParaRPr lang="de-DE" altLang="de-DE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DOMINIK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Nicht</a:t>
            </a:r>
            <a:r>
              <a:rPr lang="de-DE" altLang="de-DE" baseline="0" dirty="0" smtClean="0"/>
              <a:t> sagen was wir alles nicht haben!!!!</a:t>
            </a:r>
            <a:endParaRPr lang="de-DE" altLang="de-DE" dirty="0" smtClean="0"/>
          </a:p>
          <a:p>
            <a:endParaRPr lang="de-DE" altLang="de-DE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1BA4A0-C455-4DEF-BB15-D63B8668D556}" type="slidenum">
              <a:rPr lang="de-DE" altLang="de-DE"/>
              <a:pPr/>
              <a:t>11</a:t>
            </a:fld>
            <a:endParaRPr lang="de-DE" altLang="de-DE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dirty="0" smtClean="0"/>
              <a:t>ALLE</a:t>
            </a:r>
            <a:endParaRPr lang="de-DE" altLang="de-DE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1BA4A0-C455-4DEF-BB15-D63B8668D556}" type="slidenum">
              <a:rPr lang="de-DE" altLang="de-DE"/>
              <a:pPr/>
              <a:t>12</a:t>
            </a:fld>
            <a:endParaRPr lang="de-DE" altLang="de-DE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dirty="0" smtClean="0"/>
              <a:t>GREGOR</a:t>
            </a:r>
            <a:endParaRPr lang="de-DE" altLang="de-D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DOMINIK</a:t>
            </a:r>
          </a:p>
          <a:p>
            <a:r>
              <a:rPr lang="de-DE" dirty="0" smtClean="0"/>
              <a:t>Bei 6. </a:t>
            </a:r>
            <a:r>
              <a:rPr lang="de-DE" baseline="0" dirty="0" smtClean="0"/>
              <a:t> Sagen Fragen können am Schluss gestellt werden aber sie können auch mit einem Handzeichen jederzeit Fragen stellen.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EF5A4-B812-488B-8CED-7FB39D1440C2}" type="slidenum">
              <a:rPr lang="de-DE" altLang="de-DE" smtClean="0"/>
              <a:pPr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00818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ADFDA7-78AA-4765-8575-F9E7FE912272}" type="slidenum">
              <a:rPr lang="de-DE" altLang="de-DE"/>
              <a:pPr/>
              <a:t>3</a:t>
            </a:fld>
            <a:endParaRPr lang="de-DE" altLang="de-DE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dirty="0" smtClean="0"/>
              <a:t>GREGOR</a:t>
            </a:r>
            <a:endParaRPr lang="de-DE" altLang="de-DE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520AF8-0010-4C8A-B7AE-CBEEADB209BF}" type="slidenum">
              <a:rPr lang="de-DE" altLang="de-DE"/>
              <a:pPr/>
              <a:t>4</a:t>
            </a:fld>
            <a:endParaRPr lang="de-DE" altLang="de-DE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dirty="0" smtClean="0"/>
              <a:t>MARVIN</a:t>
            </a:r>
          </a:p>
          <a:p>
            <a:r>
              <a:rPr lang="de-DE" altLang="de-DE" dirty="0" smtClean="0"/>
              <a:t>Nicht</a:t>
            </a:r>
            <a:r>
              <a:rPr lang="de-DE" altLang="de-DE" baseline="0" dirty="0" smtClean="0"/>
              <a:t> sagen was wir alles nicht haben!!!!</a:t>
            </a:r>
            <a:endParaRPr lang="de-DE" altLang="de-DE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520AF8-0010-4C8A-B7AE-CBEEADB209BF}" type="slidenum">
              <a:rPr lang="de-DE" altLang="de-DE"/>
              <a:pPr/>
              <a:t>5</a:t>
            </a:fld>
            <a:endParaRPr lang="de-DE" altLang="de-DE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MARVIN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Nicht</a:t>
            </a:r>
            <a:r>
              <a:rPr lang="de-DE" altLang="de-DE" baseline="0" dirty="0" smtClean="0"/>
              <a:t> sagen was wir alles nicht haben!!!!</a:t>
            </a:r>
            <a:endParaRPr lang="de-DE" altLang="de-DE" dirty="0" smtClean="0"/>
          </a:p>
          <a:p>
            <a:endParaRPr lang="de-DE" altLang="de-DE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520AF8-0010-4C8A-B7AE-CBEEADB209BF}" type="slidenum">
              <a:rPr lang="de-DE" altLang="de-DE"/>
              <a:pPr/>
              <a:t>6</a:t>
            </a:fld>
            <a:endParaRPr lang="de-DE" altLang="de-DE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MARVIN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Nicht</a:t>
            </a:r>
            <a:r>
              <a:rPr lang="de-DE" altLang="de-DE" baseline="0" dirty="0" smtClean="0"/>
              <a:t> sagen was wir alles nicht haben!!!!</a:t>
            </a:r>
            <a:endParaRPr lang="de-DE" altLang="de-DE" dirty="0" smtClean="0"/>
          </a:p>
          <a:p>
            <a:endParaRPr lang="de-DE" altLang="de-DE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F1DE7A-EB7A-4071-AE7D-CCC1F5EF0D2D}" type="slidenum">
              <a:rPr lang="de-DE" altLang="de-DE"/>
              <a:pPr/>
              <a:t>7</a:t>
            </a:fld>
            <a:endParaRPr lang="de-DE" altLang="de-DE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GREGOR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Nicht</a:t>
            </a:r>
            <a:r>
              <a:rPr lang="de-DE" altLang="de-DE" baseline="0" dirty="0" smtClean="0"/>
              <a:t> sagen was wir alles nicht haben!!!!</a:t>
            </a:r>
            <a:endParaRPr lang="de-DE" altLang="de-DE" dirty="0" smtClean="0"/>
          </a:p>
          <a:p>
            <a:endParaRPr lang="de-DE" altLang="de-DE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9630C5-B121-4835-AE30-AAD87F6A8923}" type="slidenum">
              <a:rPr lang="de-DE" altLang="de-DE"/>
              <a:pPr/>
              <a:t>8</a:t>
            </a:fld>
            <a:endParaRPr lang="de-DE" altLang="de-DE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DOMINIK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Nicht</a:t>
            </a:r>
            <a:r>
              <a:rPr lang="de-DE" altLang="de-DE" baseline="0" dirty="0" smtClean="0"/>
              <a:t> sagen was wir alles nicht haben!!!!</a:t>
            </a:r>
            <a:endParaRPr lang="de-DE" altLang="de-DE" dirty="0" smtClean="0"/>
          </a:p>
          <a:p>
            <a:endParaRPr lang="de-DE" altLang="de-DE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D47916-3F0D-40A1-B009-323D04705A3C}" type="slidenum">
              <a:rPr lang="de-DE" altLang="de-DE"/>
              <a:pPr/>
              <a:t>9</a:t>
            </a:fld>
            <a:endParaRPr lang="de-DE" altLang="de-DE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8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2438400" y="2133600"/>
            <a:ext cx="5562600" cy="1774825"/>
          </a:xfrm>
        </p:spPr>
        <p:txBody>
          <a:bodyPr/>
          <a:lstStyle>
            <a:lvl1pPr>
              <a:lnSpc>
                <a:spcPct val="100000"/>
              </a:lnSpc>
              <a:defRPr sz="4800"/>
            </a:lvl1pPr>
          </a:lstStyle>
          <a:p>
            <a:pPr lvl="0"/>
            <a:r>
              <a:rPr lang="de-DE" altLang="de-DE" noProof="0" smtClean="0"/>
              <a:t>Titelmasterformat durch Klicken bearbeiten</a:t>
            </a:r>
          </a:p>
        </p:txBody>
      </p:sp>
      <p:sp>
        <p:nvSpPr>
          <p:cNvPr id="3089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38400" y="3962400"/>
            <a:ext cx="5562600" cy="990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altLang="de-DE" noProof="0" smtClean="0"/>
              <a:t>Formatvorlage des Untertitelmasters durch Klicken bearbeiten</a:t>
            </a:r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7FD3BA73-D315-4B78-86CF-24A60B8E1A22}" type="datetime1">
              <a:rPr lang="de-DE" altLang="de-DE" smtClean="0"/>
              <a:t>19.01.2016</a:t>
            </a:fld>
            <a:endParaRPr lang="de-DE" altLang="de-DE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364D7A2-00F1-4267-A931-7AAD54854EE4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82F7BD3-59CF-4788-B74F-98BAC98EB260}" type="datetime1">
              <a:rPr lang="de-DE" altLang="de-DE" smtClean="0"/>
              <a:t>19.01.2016</a:t>
            </a:fld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0A657B-0BF6-4CA8-A034-93428A67DEC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14786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953250" y="274638"/>
            <a:ext cx="196215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066800" y="274638"/>
            <a:ext cx="573405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F357F38-C5BB-48F2-B20C-E35D0060614C}" type="datetime1">
              <a:rPr lang="de-DE" altLang="de-DE" smtClean="0"/>
              <a:t>19.01.2016</a:t>
            </a:fld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C6624F-51D1-41A2-9B0F-04A3EB265B2C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3140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22D03EE-0B7E-41A0-B9EF-801B32E699AA}" type="datetime1">
              <a:rPr lang="de-DE" altLang="de-DE" smtClean="0"/>
              <a:t>19.01.2016</a:t>
            </a:fld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73DA6B-82CA-44C3-879A-57D23A766413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0586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0E3D500-C9DE-40D6-BE17-04F487F65533}" type="datetime1">
              <a:rPr lang="de-DE" altLang="de-DE" smtClean="0"/>
              <a:t>19.01.2016</a:t>
            </a:fld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0E7A6A-CF2A-406E-BAA3-44055F155C1C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5568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66800" y="1600200"/>
            <a:ext cx="35814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800600" y="1600200"/>
            <a:ext cx="35814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E39DF9-BBAF-4E41-948D-D9B183151846}" type="datetime1">
              <a:rPr lang="de-DE" altLang="de-DE" smtClean="0"/>
              <a:t>19.01.2016</a:t>
            </a:fld>
            <a:endParaRPr lang="de-DE" alt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8E9ECF-AF68-431E-A7D9-244A300CEF6E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6152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EA7912E-6F34-451A-B49E-FCD248A48FEB}" type="datetime1">
              <a:rPr lang="de-DE" altLang="de-DE" smtClean="0"/>
              <a:t>19.01.2016</a:t>
            </a:fld>
            <a:endParaRPr lang="de-DE" alt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913B84-3F44-4F19-8528-950EA0D0F49D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0186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E6D309E-A6D7-4173-8E24-4BFAE6F5C13F}" type="datetime1">
              <a:rPr lang="de-DE" altLang="de-DE" smtClean="0"/>
              <a:t>19.01.2016</a:t>
            </a:fld>
            <a:endParaRPr lang="de-DE" alt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819633-776D-4E96-BD62-93E9669974DD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16320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30C1F0C-F14C-4998-AFE4-7759909A3B2E}" type="datetime1">
              <a:rPr lang="de-DE" altLang="de-DE" smtClean="0"/>
              <a:t>19.01.2016</a:t>
            </a:fld>
            <a:endParaRPr lang="de-DE" alt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9A9018-6E6E-4217-8508-DEC98526300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8027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1977A81-DC6D-4931-8F47-3D1175BE718E}" type="datetime1">
              <a:rPr lang="de-DE" altLang="de-DE" smtClean="0"/>
              <a:t>19.01.2016</a:t>
            </a:fld>
            <a:endParaRPr lang="de-DE" alt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2C927C-97C3-4893-9B95-6E5E4AFA8672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0815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BAF9A5-37C1-4581-88FE-0628647A8293}" type="datetime1">
              <a:rPr lang="de-DE" altLang="de-DE" smtClean="0"/>
              <a:t>19.01.2016</a:t>
            </a:fld>
            <a:endParaRPr lang="de-DE" alt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A98CA3-BCC5-4967-A9AC-37174BC8E743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0114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274638"/>
            <a:ext cx="7848600" cy="1173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Titelmasterformat durch Klicken bearbeiten</a:t>
            </a:r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600200"/>
            <a:ext cx="73152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Textmasterformate durch Klicken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041" name="Rectangle 17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28600" y="6400800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>
                <a:solidFill>
                  <a:srgbClr val="000000"/>
                </a:solidFill>
                <a:latin typeface="+mn-lt"/>
              </a:defRPr>
            </a:lvl1pPr>
          </a:lstStyle>
          <a:p>
            <a:fld id="{3B903AC6-5280-4E5C-A5D5-CB527A25D2CB}" type="datetime1">
              <a:rPr lang="de-DE" altLang="de-DE" smtClean="0"/>
              <a:t>19.01.2016</a:t>
            </a:fld>
            <a:endParaRPr lang="de-DE" altLang="de-DE"/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400800"/>
            <a:ext cx="48768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1" sz="1200" b="0">
                <a:solidFill>
                  <a:srgbClr val="000000"/>
                </a:solidFill>
                <a:latin typeface="+mn-lt"/>
              </a:defRPr>
            </a:lvl1pPr>
          </a:lstStyle>
          <a:p>
            <a:endParaRPr lang="de-DE" altLang="de-DE"/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400800"/>
            <a:ext cx="1295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rgbClr val="000000"/>
                </a:solidFill>
                <a:latin typeface="+mn-lt"/>
              </a:defRPr>
            </a:lvl1pPr>
          </a:lstStyle>
          <a:p>
            <a:fld id="{18EEB1D0-2D05-4976-974F-C291DF6DE98E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hf hdr="0" ftr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Garamond" pitchFamily="18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Garamond" pitchFamily="18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Garamond" pitchFamily="18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Garamond" pitchFamily="18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Garamond" pitchFamily="18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Garamond" pitchFamily="18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Garamond" pitchFamily="18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60000"/>
        </a:spcBef>
        <a:spcAft>
          <a:spcPct val="0"/>
        </a:spcAft>
        <a:buClr>
          <a:srgbClr val="000000"/>
        </a:buClr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Garamond" pitchFamily="18" charset="0"/>
        <a:buChar char="−"/>
        <a:defRPr sz="2400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Char char="•"/>
        <a:defRPr sz="2000">
          <a:solidFill>
            <a:srgbClr val="00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Garamond" pitchFamily="18" charset="0"/>
        <a:buChar char="−"/>
        <a:defRPr sz="1600"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Char char="•"/>
        <a:defRPr sz="16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Char char="•"/>
        <a:defRPr sz="16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Char char="•"/>
        <a:defRPr sz="16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Char char="•"/>
        <a:defRPr sz="16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Char char="•"/>
        <a:defRPr sz="1600">
          <a:solidFill>
            <a:srgbClr val="00000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539552" y="1556792"/>
            <a:ext cx="8071048" cy="1774825"/>
          </a:xfrm>
        </p:spPr>
        <p:txBody>
          <a:bodyPr/>
          <a:lstStyle/>
          <a:p>
            <a:r>
              <a:rPr lang="de-DE" altLang="de-DE" dirty="0" smtClean="0"/>
              <a:t>2D RTS-Spiel (Ancient Legends)</a:t>
            </a:r>
            <a:r>
              <a:rPr lang="de-DE" altLang="de-DE" dirty="0"/>
              <a:t/>
            </a:r>
            <a:br>
              <a:rPr lang="de-DE" altLang="de-DE" dirty="0"/>
            </a:br>
            <a:r>
              <a:rPr lang="de-DE" altLang="de-DE" b="1" dirty="0" smtClean="0"/>
              <a:t>Projektpräsentation</a:t>
            </a:r>
            <a:endParaRPr lang="de-DE" altLang="de-DE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593576" y="3212976"/>
            <a:ext cx="8298904" cy="990600"/>
          </a:xfrm>
        </p:spPr>
        <p:txBody>
          <a:bodyPr/>
          <a:lstStyle/>
          <a:p>
            <a:r>
              <a:rPr lang="de-DE" altLang="de-DE" sz="2000" dirty="0" smtClean="0"/>
              <a:t>Arbeitgeber: Gruppe 12 Ilya </a:t>
            </a:r>
            <a:r>
              <a:rPr lang="de-DE" altLang="de-DE" sz="2000" dirty="0" err="1" smtClean="0"/>
              <a:t>Hihlovskiy</a:t>
            </a:r>
            <a:r>
              <a:rPr lang="de-DE" altLang="de-DE" sz="2000" dirty="0" smtClean="0"/>
              <a:t> und Florian Pesch</a:t>
            </a:r>
            <a:r>
              <a:rPr lang="de-DE" altLang="de-DE" dirty="0" smtClean="0"/>
              <a:t/>
            </a:r>
            <a:br>
              <a:rPr lang="de-DE" altLang="de-DE" dirty="0" smtClean="0"/>
            </a:br>
            <a:r>
              <a:rPr lang="de-DE" altLang="de-DE" sz="2000" dirty="0" smtClean="0"/>
              <a:t>Arbeitnehmer: Gruppe 8 Dominik Ridder, Marvin Winkens und Gregor Plebanek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64D7A2-00F1-4267-A931-7AAD54854EE4}" type="slidenum">
              <a:rPr lang="de-DE" altLang="de-DE" smtClean="0"/>
              <a:pPr/>
              <a:t>1</a:t>
            </a:fld>
            <a:r>
              <a:rPr lang="de-DE" altLang="de-DE" dirty="0" smtClean="0"/>
              <a:t>  </a:t>
            </a:r>
            <a:endParaRPr lang="de-DE" alt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FBDD843C-F7C3-4001-B55D-6D4FE68F3441}" type="datetime1">
              <a:rPr lang="de-DE" altLang="de-DE" smtClean="0"/>
              <a:t>19.01.2016</a:t>
            </a:fld>
            <a:endParaRPr lang="de-DE" alt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b="1" dirty="0" smtClean="0"/>
              <a:t>Ausblick</a:t>
            </a:r>
            <a:endParaRPr lang="de-DE" altLang="de-DE" b="1" dirty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dirty="0" smtClean="0"/>
              <a:t>Eine KI entwickeln</a:t>
            </a:r>
          </a:p>
          <a:p>
            <a:r>
              <a:rPr lang="de-DE" altLang="de-DE" dirty="0" smtClean="0"/>
              <a:t>Mehr Einheiten und Gebäuden</a:t>
            </a:r>
          </a:p>
          <a:p>
            <a:r>
              <a:rPr lang="de-DE" altLang="de-DE" dirty="0" smtClean="0"/>
              <a:t>Implementierung von Gegenständen</a:t>
            </a:r>
          </a:p>
          <a:p>
            <a:r>
              <a:rPr lang="de-DE" altLang="de-DE" dirty="0" smtClean="0"/>
              <a:t>Integration der Story in den Abenteuermodus </a:t>
            </a:r>
          </a:p>
          <a:p>
            <a:r>
              <a:rPr lang="de-DE" altLang="de-DE" dirty="0" smtClean="0"/>
              <a:t>Verbesserungen im Bearbeitungsmodus</a:t>
            </a:r>
          </a:p>
          <a:p>
            <a:r>
              <a:rPr lang="de-DE" altLang="de-DE" dirty="0" smtClean="0"/>
              <a:t>Implementierung eines effizienten Pathfinding Algorithmus</a:t>
            </a:r>
            <a:endParaRPr lang="de-DE" alt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DA6B-82CA-44C3-879A-57D23A766413}" type="slidenum">
              <a:rPr lang="de-DE" altLang="de-DE" smtClean="0"/>
              <a:pPr/>
              <a:t>10</a:t>
            </a:fld>
            <a:endParaRPr lang="de-DE" alt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88848E1F-B09B-423A-99BF-D02498DB76CD}" type="datetime1">
              <a:rPr lang="de-DE" altLang="de-DE" smtClean="0"/>
              <a:t>19.01.2016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6865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b="1" dirty="0"/>
              <a:t>Fragen </a:t>
            </a:r>
            <a:br>
              <a:rPr lang="de-DE" altLang="de-DE" b="1" dirty="0"/>
            </a:br>
            <a:r>
              <a:rPr lang="de-DE" altLang="de-DE" b="1" dirty="0"/>
              <a:t>und </a:t>
            </a:r>
            <a:r>
              <a:rPr lang="de-DE" altLang="de-DE" b="1" dirty="0" smtClean="0"/>
              <a:t>Bemerkungen?</a:t>
            </a:r>
            <a:endParaRPr lang="de-DE" altLang="de-DE" b="1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64D7A2-00F1-4267-A931-7AAD54854EE4}" type="slidenum">
              <a:rPr lang="de-DE" altLang="de-DE" smtClean="0"/>
              <a:pPr/>
              <a:t>11</a:t>
            </a:fld>
            <a:endParaRPr lang="de-DE" alt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16479477-0FB3-4EC0-B49B-BAAE02E274CF}" type="datetime1">
              <a:rPr lang="de-DE" altLang="de-DE" smtClean="0"/>
              <a:t>19.01.2016</a:t>
            </a:fld>
            <a:endParaRPr lang="de-DE" alt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19672" y="2133600"/>
            <a:ext cx="6381328" cy="1774825"/>
          </a:xfrm>
        </p:spPr>
        <p:txBody>
          <a:bodyPr/>
          <a:lstStyle/>
          <a:p>
            <a:r>
              <a:rPr lang="de-DE" altLang="de-DE" b="1" dirty="0" smtClean="0"/>
              <a:t>Vielen Dank für Ihre Aufmerksamkeit!</a:t>
            </a:r>
            <a:endParaRPr lang="de-DE" altLang="de-DE" b="1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64D7A2-00F1-4267-A931-7AAD54854EE4}" type="slidenum">
              <a:rPr lang="de-DE" altLang="de-DE" smtClean="0"/>
              <a:pPr/>
              <a:t>12</a:t>
            </a:fld>
            <a:endParaRPr lang="de-DE" alt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5E5E9FDC-D07B-4E88-B03F-043EBBB181D8}" type="datetime1">
              <a:rPr lang="de-DE" altLang="de-DE" smtClean="0"/>
              <a:t>19.01.2016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4282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Inhaltsverzeichnis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Projektbeschreibung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Soll-Analyse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Ist-Analyse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Problemanalyse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Vorstellen von Ancient </a:t>
            </a:r>
            <a:r>
              <a:rPr lang="de-DE" dirty="0" smtClean="0"/>
              <a:t>Legends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Ausblick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Fragen und Bemerkungen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DA6B-82CA-44C3-879A-57D23A766413}" type="slidenum">
              <a:rPr lang="de-DE" altLang="de-DE" smtClean="0"/>
              <a:pPr/>
              <a:t>2</a:t>
            </a:fld>
            <a:endParaRPr lang="de-DE" alt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AB17A66D-73C4-4D39-A7F9-958E7A4A8CF6}" type="datetime1">
              <a:rPr lang="de-DE" altLang="de-DE" smtClean="0"/>
              <a:t>19.01.2016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8919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dirty="0" smtClean="0"/>
              <a:t>Ancient Legends</a:t>
            </a:r>
            <a:endParaRPr lang="de-DE" altLang="de-DE" dirty="0"/>
          </a:p>
          <a:p>
            <a:r>
              <a:rPr lang="de-DE" altLang="de-DE" dirty="0" smtClean="0"/>
              <a:t>Echtzeit Strategie Spiel in 2D</a:t>
            </a:r>
          </a:p>
          <a:p>
            <a:r>
              <a:rPr lang="de-DE" altLang="de-DE" dirty="0" smtClean="0"/>
              <a:t>Spieler können Einheiten und Gebäuden befehligen (z.B. Angreifen, Gebäude bauen, …)</a:t>
            </a:r>
          </a:p>
          <a:p>
            <a:r>
              <a:rPr lang="de-DE" altLang="de-DE" dirty="0" smtClean="0"/>
              <a:t>Ziel des Spiels ist es alle gegnerischen Einheiten auf der Spielkarte auszulöschen</a:t>
            </a:r>
          </a:p>
          <a:p>
            <a:endParaRPr lang="de-DE" altLang="de-DE" dirty="0"/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b="1" dirty="0" smtClean="0"/>
              <a:t>Projektbeschreibung</a:t>
            </a:r>
            <a:endParaRPr lang="de-DE" altLang="de-DE" b="1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DA6B-82CA-44C3-879A-57D23A766413}" type="slidenum">
              <a:rPr lang="de-DE" altLang="de-DE" smtClean="0"/>
              <a:pPr/>
              <a:t>3</a:t>
            </a:fld>
            <a:endParaRPr lang="de-DE" alt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0839FCAD-4FAA-4E5D-A91E-228084BAE20C}" type="datetime1">
              <a:rPr lang="de-DE" altLang="de-DE" smtClean="0"/>
              <a:t>19.01.2016</a:t>
            </a:fld>
            <a:endParaRPr lang="de-DE" alt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6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b="1" dirty="0" smtClean="0"/>
              <a:t>Soll-Analyse</a:t>
            </a:r>
            <a:endParaRPr lang="de-DE" altLang="de-DE" b="1" dirty="0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971600" y="1628800"/>
            <a:ext cx="7315200" cy="452596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de-DE" altLang="de-DE" sz="2400" dirty="0" smtClean="0"/>
              <a:t>Einheiten können </a:t>
            </a:r>
          </a:p>
          <a:p>
            <a:pPr lvl="1">
              <a:spcBef>
                <a:spcPts val="0"/>
              </a:spcBef>
            </a:pPr>
            <a:r>
              <a:rPr lang="de-DE" altLang="de-DE" sz="2000" dirty="0" smtClean="0"/>
              <a:t>ausgewählt werden</a:t>
            </a:r>
          </a:p>
          <a:p>
            <a:pPr lvl="1">
              <a:spcBef>
                <a:spcPts val="0"/>
              </a:spcBef>
            </a:pPr>
            <a:r>
              <a:rPr lang="de-DE" altLang="de-DE" sz="2000" dirty="0"/>
              <a:t>s</a:t>
            </a:r>
            <a:r>
              <a:rPr lang="de-DE" altLang="de-DE" sz="2000" dirty="0" smtClean="0"/>
              <a:t>ich Bewegen</a:t>
            </a:r>
          </a:p>
          <a:p>
            <a:pPr lvl="1">
              <a:spcBef>
                <a:spcPts val="0"/>
              </a:spcBef>
            </a:pPr>
            <a:r>
              <a:rPr lang="de-DE" altLang="de-DE" sz="2000" dirty="0" smtClean="0"/>
              <a:t>Gegner Angreifen</a:t>
            </a:r>
          </a:p>
          <a:p>
            <a:pPr lvl="1">
              <a:spcBef>
                <a:spcPts val="0"/>
              </a:spcBef>
            </a:pPr>
            <a:r>
              <a:rPr lang="de-DE" altLang="de-DE" sz="2000" dirty="0" smtClean="0"/>
              <a:t>Rohstoffe abbauen</a:t>
            </a:r>
          </a:p>
          <a:p>
            <a:pPr lvl="1">
              <a:spcBef>
                <a:spcPts val="0"/>
              </a:spcBef>
            </a:pPr>
            <a:r>
              <a:rPr lang="de-DE" altLang="de-DE" sz="2000" dirty="0" smtClean="0"/>
              <a:t>Gebäude errichten</a:t>
            </a:r>
          </a:p>
          <a:p>
            <a:pPr lvl="1">
              <a:spcBef>
                <a:spcPts val="0"/>
              </a:spcBef>
            </a:pPr>
            <a:r>
              <a:rPr lang="de-DE" altLang="de-DE" sz="2000" dirty="0"/>
              <a:t>s</a:t>
            </a:r>
            <a:r>
              <a:rPr lang="de-DE" altLang="de-DE" sz="2000" dirty="0" smtClean="0"/>
              <a:t>pezielle Fähigkeiten (z.B. Zauber) verwenden</a:t>
            </a:r>
          </a:p>
          <a:p>
            <a:pPr>
              <a:spcBef>
                <a:spcPts val="0"/>
              </a:spcBef>
            </a:pPr>
            <a:r>
              <a:rPr lang="de-DE" altLang="de-DE" sz="2400" dirty="0" smtClean="0"/>
              <a:t>Die Anzahl an Einheiten ist begrenzt</a:t>
            </a:r>
          </a:p>
          <a:p>
            <a:pPr>
              <a:spcBef>
                <a:spcPts val="0"/>
              </a:spcBef>
            </a:pPr>
            <a:r>
              <a:rPr lang="de-DE" altLang="de-DE" sz="2400" dirty="0" smtClean="0"/>
              <a:t>Gebäude können</a:t>
            </a:r>
          </a:p>
          <a:p>
            <a:pPr lvl="1">
              <a:spcBef>
                <a:spcPts val="0"/>
              </a:spcBef>
            </a:pPr>
            <a:r>
              <a:rPr lang="de-DE" altLang="de-DE" sz="2000" dirty="0" smtClean="0"/>
              <a:t>Einheiten Produzieren</a:t>
            </a:r>
          </a:p>
          <a:p>
            <a:pPr lvl="1">
              <a:spcBef>
                <a:spcPts val="0"/>
              </a:spcBef>
            </a:pPr>
            <a:r>
              <a:rPr lang="de-DE" altLang="de-DE" sz="2000" dirty="0"/>
              <a:t>a</a:t>
            </a:r>
            <a:r>
              <a:rPr lang="de-DE" altLang="de-DE" sz="2000" dirty="0" smtClean="0"/>
              <a:t>usgebaut werden</a:t>
            </a:r>
          </a:p>
          <a:p>
            <a:pPr lvl="1">
              <a:spcBef>
                <a:spcPts val="0"/>
              </a:spcBef>
            </a:pPr>
            <a:r>
              <a:rPr lang="de-DE" altLang="de-DE" sz="2000" dirty="0" smtClean="0"/>
              <a:t>Verbesserungen erforschen</a:t>
            </a:r>
          </a:p>
          <a:p>
            <a:pPr lvl="1">
              <a:spcBef>
                <a:spcPts val="0"/>
              </a:spcBef>
            </a:pPr>
            <a:r>
              <a:rPr lang="de-DE" altLang="de-DE" sz="2000" dirty="0" smtClean="0"/>
              <a:t>Ein spezielles Gebäude kann die maximale Einheitenzahl eines Spielers erhöhen</a:t>
            </a:r>
            <a:endParaRPr lang="de-DE" altLang="de-DE" dirty="0" smtClean="0"/>
          </a:p>
          <a:p>
            <a:pPr>
              <a:spcBef>
                <a:spcPts val="0"/>
              </a:spcBef>
            </a:pPr>
            <a:endParaRPr lang="de-DE" altLang="de-DE" sz="2400" dirty="0" smtClean="0"/>
          </a:p>
          <a:p>
            <a:pPr>
              <a:spcBef>
                <a:spcPts val="0"/>
              </a:spcBef>
            </a:pPr>
            <a:endParaRPr lang="de-DE" altLang="de-DE" sz="240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DA6B-82CA-44C3-879A-57D23A766413}" type="slidenum">
              <a:rPr lang="de-DE" altLang="de-DE" smtClean="0"/>
              <a:pPr/>
              <a:t>4</a:t>
            </a:fld>
            <a:endParaRPr lang="de-DE" alt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EA40F3FD-8E3B-4D1D-B45D-7D196F932F39}" type="datetime1">
              <a:rPr lang="de-DE" altLang="de-DE" smtClean="0"/>
              <a:t>19.01.2016</a:t>
            </a:fld>
            <a:endParaRPr lang="de-DE" alt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6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b="1" dirty="0" smtClean="0"/>
              <a:t>Soll-Analyse</a:t>
            </a:r>
            <a:endParaRPr lang="de-DE" altLang="de-DE" b="1" dirty="0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971600" y="1628800"/>
            <a:ext cx="7315200" cy="4525963"/>
          </a:xfrm>
        </p:spPr>
        <p:txBody>
          <a:bodyPr/>
          <a:lstStyle/>
          <a:p>
            <a:r>
              <a:rPr lang="de-DE" altLang="de-DE" sz="2400" dirty="0" smtClean="0"/>
              <a:t>Abenteuermodus</a:t>
            </a:r>
          </a:p>
          <a:p>
            <a:pPr lvl="1"/>
            <a:r>
              <a:rPr lang="de-DE" altLang="de-DE" sz="2000" dirty="0" smtClean="0"/>
              <a:t>Einem Tutorial indem das Spiel erklärt wird </a:t>
            </a:r>
          </a:p>
          <a:p>
            <a:pPr lvl="1"/>
            <a:r>
              <a:rPr lang="de-DE" altLang="de-DE" sz="2000" dirty="0" smtClean="0"/>
              <a:t>Szenarien mit einer Hintergrundgeschichte</a:t>
            </a:r>
          </a:p>
          <a:p>
            <a:pPr>
              <a:spcBef>
                <a:spcPts val="0"/>
              </a:spcBef>
            </a:pPr>
            <a:r>
              <a:rPr lang="de-DE" altLang="de-DE" sz="2400" dirty="0" smtClean="0"/>
              <a:t>Einstellungen</a:t>
            </a:r>
          </a:p>
          <a:p>
            <a:pPr lvl="1">
              <a:spcBef>
                <a:spcPts val="0"/>
              </a:spcBef>
            </a:pPr>
            <a:r>
              <a:rPr lang="de-DE" altLang="de-DE" sz="2000" dirty="0" smtClean="0"/>
              <a:t>Der Ton im Spiel soll regelbar sein</a:t>
            </a:r>
          </a:p>
          <a:p>
            <a:pPr lvl="1">
              <a:spcBef>
                <a:spcPts val="0"/>
              </a:spcBef>
            </a:pPr>
            <a:r>
              <a:rPr lang="de-DE" altLang="de-DE" sz="2000" dirty="0" smtClean="0"/>
              <a:t>Tastenbelegungen können nach belieben </a:t>
            </a:r>
            <a:r>
              <a:rPr lang="de-DE" altLang="de-DE" sz="2000" dirty="0"/>
              <a:t>g</a:t>
            </a:r>
            <a:r>
              <a:rPr lang="de-DE" altLang="de-DE" sz="2000" dirty="0" smtClean="0"/>
              <a:t>eändert werden</a:t>
            </a:r>
          </a:p>
          <a:p>
            <a:pPr>
              <a:spcBef>
                <a:spcPts val="0"/>
              </a:spcBef>
            </a:pPr>
            <a:r>
              <a:rPr lang="de-DE" altLang="de-DE" sz="2400" dirty="0" smtClean="0"/>
              <a:t>Einen Bearbeitungsmodus</a:t>
            </a:r>
          </a:p>
          <a:p>
            <a:pPr lvl="1">
              <a:spcBef>
                <a:spcPts val="0"/>
              </a:spcBef>
            </a:pPr>
            <a:r>
              <a:rPr lang="de-DE" altLang="de-DE" sz="2000" dirty="0" smtClean="0"/>
              <a:t>Spielkarten erstellen</a:t>
            </a:r>
          </a:p>
          <a:p>
            <a:pPr lvl="1">
              <a:spcBef>
                <a:spcPts val="0"/>
              </a:spcBef>
            </a:pPr>
            <a:r>
              <a:rPr lang="de-DE" altLang="de-DE" sz="2000" dirty="0" smtClean="0"/>
              <a:t>Spielkarten speichern und Laden</a:t>
            </a:r>
          </a:p>
          <a:p>
            <a:pPr>
              <a:spcBef>
                <a:spcPts val="0"/>
              </a:spcBef>
            </a:pPr>
            <a:r>
              <a:rPr lang="de-DE" altLang="de-DE" sz="2400" dirty="0" smtClean="0"/>
              <a:t>Künstliche Intelligenz für den Computerspieler</a:t>
            </a:r>
            <a:r>
              <a:rPr lang="de-DE" altLang="de-DE" dirty="0" smtClean="0"/>
              <a:t> </a:t>
            </a:r>
          </a:p>
          <a:p>
            <a:pPr>
              <a:spcBef>
                <a:spcPts val="0"/>
              </a:spcBef>
            </a:pPr>
            <a:endParaRPr lang="de-DE" altLang="de-DE" sz="2400" dirty="0" smtClean="0"/>
          </a:p>
          <a:p>
            <a:pPr lvl="1">
              <a:spcBef>
                <a:spcPts val="0"/>
              </a:spcBef>
            </a:pPr>
            <a:endParaRPr lang="de-DE" altLang="de-DE" sz="2000" dirty="0" smtClean="0"/>
          </a:p>
          <a:p>
            <a:pPr>
              <a:spcBef>
                <a:spcPts val="0"/>
              </a:spcBef>
            </a:pPr>
            <a:endParaRPr lang="de-DE" altLang="de-DE" sz="240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DA6B-82CA-44C3-879A-57D23A766413}" type="slidenum">
              <a:rPr lang="de-DE" altLang="de-DE" smtClean="0"/>
              <a:pPr/>
              <a:t>5</a:t>
            </a:fld>
            <a:endParaRPr lang="de-DE" alt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04A0CC20-74DE-410B-9D1A-50F7468D956A}" type="datetime1">
              <a:rPr lang="de-DE" altLang="de-DE" smtClean="0"/>
              <a:t>19.01.2016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3585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6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b="1" dirty="0" smtClean="0"/>
              <a:t>Soll-Analyse</a:t>
            </a:r>
            <a:endParaRPr lang="de-DE" altLang="de-DE" b="1" dirty="0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971600" y="1628800"/>
            <a:ext cx="7315200" cy="4525963"/>
          </a:xfrm>
        </p:spPr>
        <p:txBody>
          <a:bodyPr/>
          <a:lstStyle/>
          <a:p>
            <a:r>
              <a:rPr lang="de-DE" altLang="de-DE" sz="2400" dirty="0" smtClean="0"/>
              <a:t>Gegenstände</a:t>
            </a:r>
          </a:p>
          <a:p>
            <a:pPr lvl="1"/>
            <a:r>
              <a:rPr lang="de-DE" altLang="de-DE" sz="2000" dirty="0" smtClean="0"/>
              <a:t>Können von Einheiten produziert werden</a:t>
            </a:r>
          </a:p>
          <a:p>
            <a:pPr lvl="1"/>
            <a:r>
              <a:rPr lang="de-DE" altLang="de-DE" sz="2000" dirty="0" smtClean="0"/>
              <a:t>Können von Einheiten ausgerüstet werden</a:t>
            </a:r>
          </a:p>
          <a:p>
            <a:pPr>
              <a:spcBef>
                <a:spcPts val="0"/>
              </a:spcBef>
            </a:pPr>
            <a:r>
              <a:rPr lang="de-DE" altLang="de-DE" sz="2400" dirty="0" smtClean="0"/>
              <a:t>Siegesbedingung</a:t>
            </a:r>
            <a:endParaRPr lang="de-DE" altLang="de-DE" dirty="0" smtClean="0"/>
          </a:p>
          <a:p>
            <a:pPr lvl="1">
              <a:spcBef>
                <a:spcPts val="0"/>
              </a:spcBef>
            </a:pPr>
            <a:r>
              <a:rPr lang="de-DE" altLang="de-DE" sz="2000" dirty="0" smtClean="0"/>
              <a:t>Alle gegnerischen Einheiten wurden ausgeschaltet</a:t>
            </a:r>
          </a:p>
          <a:p>
            <a:pPr>
              <a:spcBef>
                <a:spcPts val="0"/>
              </a:spcBef>
            </a:pPr>
            <a:r>
              <a:rPr lang="de-DE" altLang="de-DE" sz="2400" dirty="0" smtClean="0"/>
              <a:t>Im Spiel soll ein pausierendes Menü geöffnet werden können, worin</a:t>
            </a:r>
          </a:p>
          <a:p>
            <a:pPr lvl="1">
              <a:lnSpc>
                <a:spcPts val="2800"/>
              </a:lnSpc>
              <a:spcBef>
                <a:spcPts val="0"/>
              </a:spcBef>
            </a:pPr>
            <a:r>
              <a:rPr lang="de-DE" altLang="de-DE" sz="2000" dirty="0" smtClean="0"/>
              <a:t>Das Spiel gespeichert werden kann</a:t>
            </a:r>
          </a:p>
          <a:p>
            <a:pPr lvl="1">
              <a:lnSpc>
                <a:spcPts val="2800"/>
              </a:lnSpc>
              <a:spcBef>
                <a:spcPts val="0"/>
              </a:spcBef>
            </a:pPr>
            <a:r>
              <a:rPr lang="de-DE" altLang="de-DE" sz="2000" dirty="0" smtClean="0"/>
              <a:t>Das Spiel Beendet werden kann</a:t>
            </a:r>
          </a:p>
          <a:p>
            <a:pPr lvl="1">
              <a:lnSpc>
                <a:spcPts val="2800"/>
              </a:lnSpc>
              <a:spcBef>
                <a:spcPts val="0"/>
              </a:spcBef>
            </a:pPr>
            <a:r>
              <a:rPr lang="de-DE" altLang="de-DE" sz="2000" dirty="0" smtClean="0"/>
              <a:t>Einstellungen</a:t>
            </a:r>
            <a:r>
              <a:rPr lang="de-DE" altLang="de-DE" dirty="0" smtClean="0"/>
              <a:t> </a:t>
            </a:r>
            <a:r>
              <a:rPr lang="de-DE" altLang="de-DE" sz="2000" dirty="0" smtClean="0"/>
              <a:t>vorgenommen werden können</a:t>
            </a:r>
          </a:p>
          <a:p>
            <a:pPr lvl="1">
              <a:spcBef>
                <a:spcPts val="0"/>
              </a:spcBef>
            </a:pPr>
            <a:endParaRPr lang="de-DE" altLang="de-DE" dirty="0" smtClean="0"/>
          </a:p>
          <a:p>
            <a:pPr>
              <a:spcBef>
                <a:spcPts val="0"/>
              </a:spcBef>
            </a:pPr>
            <a:endParaRPr lang="de-DE" altLang="de-DE" sz="2400" dirty="0" smtClean="0"/>
          </a:p>
          <a:p>
            <a:pPr lvl="1">
              <a:spcBef>
                <a:spcPts val="0"/>
              </a:spcBef>
            </a:pPr>
            <a:endParaRPr lang="de-DE" altLang="de-DE" sz="2000" dirty="0" smtClean="0"/>
          </a:p>
          <a:p>
            <a:pPr>
              <a:spcBef>
                <a:spcPts val="0"/>
              </a:spcBef>
            </a:pPr>
            <a:endParaRPr lang="de-DE" altLang="de-DE" sz="240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DA6B-82CA-44C3-879A-57D23A766413}" type="slidenum">
              <a:rPr lang="de-DE" altLang="de-DE" smtClean="0"/>
              <a:pPr/>
              <a:t>6</a:t>
            </a:fld>
            <a:endParaRPr lang="de-DE" alt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CBD4E7FC-E4C5-4224-8100-44760F896C9F}" type="datetime1">
              <a:rPr lang="de-DE" altLang="de-DE" smtClean="0"/>
              <a:t>19.01.2016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7745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b="1" dirty="0" smtClean="0"/>
              <a:t>Ist-Analyse</a:t>
            </a:r>
            <a:endParaRPr lang="de-DE" altLang="de-DE" b="1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sz="2400" dirty="0" smtClean="0"/>
              <a:t>Alle funktionellen Anforderungen von Einheit und Gebäuden wurden erfüllt bis auf</a:t>
            </a:r>
          </a:p>
          <a:p>
            <a:pPr lvl="1"/>
            <a:r>
              <a:rPr lang="de-DE" altLang="de-DE" sz="2000" dirty="0" smtClean="0"/>
              <a:t>Gebäude können nicht ausgebaut werden und keine Verbesserungen erforschen</a:t>
            </a:r>
          </a:p>
          <a:p>
            <a:r>
              <a:rPr lang="de-DE" altLang="de-DE" sz="2400" dirty="0" smtClean="0"/>
              <a:t>Es existiert kein Tutorial</a:t>
            </a:r>
          </a:p>
          <a:p>
            <a:r>
              <a:rPr lang="de-DE" altLang="de-DE" sz="2400" dirty="0" smtClean="0"/>
              <a:t>Gegenstände wurden noch nicht implementiert</a:t>
            </a:r>
          </a:p>
          <a:p>
            <a:r>
              <a:rPr lang="de-DE" altLang="de-DE" sz="2400" dirty="0" smtClean="0"/>
              <a:t>Eine Hintergrundgeschichte wurde noch nicht in den Abenteuermodus integriert</a:t>
            </a:r>
          </a:p>
          <a:p>
            <a:endParaRPr lang="de-DE" altLang="de-DE" sz="2400" dirty="0" smtClean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DA6B-82CA-44C3-879A-57D23A766413}" type="slidenum">
              <a:rPr lang="de-DE" altLang="de-DE" smtClean="0"/>
              <a:pPr/>
              <a:t>7</a:t>
            </a:fld>
            <a:endParaRPr lang="de-DE" alt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6A78C2BB-03FA-4B0B-B6B1-6557BDC7739F}" type="datetime1">
              <a:rPr lang="de-DE" altLang="de-DE" smtClean="0"/>
              <a:t>19.01.2016</a:t>
            </a:fld>
            <a:endParaRPr lang="de-DE" alt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b="1" dirty="0" smtClean="0"/>
              <a:t>Problemanalyse</a:t>
            </a:r>
            <a:endParaRPr lang="de-DE" altLang="de-DE" b="1" dirty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dirty="0" smtClean="0"/>
              <a:t>Zeitverlust durch</a:t>
            </a:r>
          </a:p>
          <a:p>
            <a:pPr lvl="1"/>
            <a:r>
              <a:rPr lang="de-DE" altLang="de-DE" dirty="0" smtClean="0"/>
              <a:t>Implementierung eines Pathfinding </a:t>
            </a:r>
            <a:r>
              <a:rPr lang="de-DE" altLang="de-DE" dirty="0"/>
              <a:t>A</a:t>
            </a:r>
            <a:r>
              <a:rPr lang="de-DE" altLang="de-DE" dirty="0" smtClean="0"/>
              <a:t>lgorithmus der effizient sein sollte</a:t>
            </a:r>
          </a:p>
          <a:p>
            <a:pPr lvl="1"/>
            <a:r>
              <a:rPr lang="de-DE" altLang="de-DE" dirty="0" smtClean="0"/>
              <a:t>Eigen Implementation aller GUI-Elemente(außer JFrame)</a:t>
            </a:r>
          </a:p>
          <a:p>
            <a:pPr lvl="1"/>
            <a:r>
              <a:rPr lang="de-DE" altLang="de-DE" dirty="0" smtClean="0"/>
              <a:t>Multithreading Probleme </a:t>
            </a:r>
          </a:p>
          <a:p>
            <a:pPr lvl="2"/>
            <a:r>
              <a:rPr lang="de-DE" altLang="de-DE" dirty="0" smtClean="0"/>
              <a:t>Löschen eines Listenelement das noch verwendet wurde</a:t>
            </a:r>
          </a:p>
          <a:p>
            <a:pPr lvl="1"/>
            <a:r>
              <a:rPr lang="de-DE" altLang="de-DE" dirty="0" smtClean="0"/>
              <a:t>Probleme beim Bearbeitungsmodus</a:t>
            </a:r>
          </a:p>
          <a:p>
            <a:pPr lvl="2"/>
            <a:r>
              <a:rPr lang="de-DE" altLang="de-DE" dirty="0" smtClean="0"/>
              <a:t>Zeichnen von mehreren Ebenen</a:t>
            </a:r>
          </a:p>
          <a:p>
            <a:pPr lvl="2"/>
            <a:r>
              <a:rPr lang="de-DE" altLang="de-DE" dirty="0" smtClean="0"/>
              <a:t>Zeichnen von größeren Objekten </a:t>
            </a:r>
            <a:endParaRPr lang="de-DE" alt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DA6B-82CA-44C3-879A-57D23A766413}" type="slidenum">
              <a:rPr lang="de-DE" altLang="de-DE" smtClean="0"/>
              <a:pPr/>
              <a:t>8</a:t>
            </a:fld>
            <a:endParaRPr lang="de-DE" alt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88848E1F-B09B-423A-99BF-D02498DB76CD}" type="datetime1">
              <a:rPr lang="de-DE" altLang="de-DE" smtClean="0"/>
              <a:t>19.01.2016</a:t>
            </a:fld>
            <a:endParaRPr lang="de-DE" alt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b="1" dirty="0" smtClean="0"/>
              <a:t>Vorstellen von Ancient Legends</a:t>
            </a:r>
            <a:endParaRPr lang="de-DE" altLang="de-DE" b="1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64D7A2-00F1-4267-A931-7AAD54854EE4}" type="slidenum">
              <a:rPr lang="de-DE" altLang="de-DE" smtClean="0"/>
              <a:pPr/>
              <a:t>9</a:t>
            </a:fld>
            <a:endParaRPr lang="de-DE" alt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6E58D5AF-0CF4-47DD-8EB1-C4F2D84E9E60}" type="datetime1">
              <a:rPr lang="de-DE" altLang="de-DE" smtClean="0"/>
              <a:t>19.01.2016</a:t>
            </a:fld>
            <a:endParaRPr lang="de-DE" alt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 for project post-mortem">
  <a:themeElements>
    <a:clrScheme name="Larissa 1">
      <a:dk1>
        <a:srgbClr val="003366"/>
      </a:dk1>
      <a:lt1>
        <a:srgbClr val="FFFFFF"/>
      </a:lt1>
      <a:dk2>
        <a:srgbClr val="008080"/>
      </a:dk2>
      <a:lt2>
        <a:srgbClr val="FFCC66"/>
      </a:lt2>
      <a:accent1>
        <a:srgbClr val="3366CC"/>
      </a:accent1>
      <a:accent2>
        <a:srgbClr val="0099CC"/>
      </a:accent2>
      <a:accent3>
        <a:srgbClr val="AAC0C0"/>
      </a:accent3>
      <a:accent4>
        <a:srgbClr val="DADADA"/>
      </a:accent4>
      <a:accent5>
        <a:srgbClr val="ADB8E2"/>
      </a:accent5>
      <a:accent6>
        <a:srgbClr val="008AB9"/>
      </a:accent6>
      <a:hlink>
        <a:srgbClr val="999933"/>
      </a:hlink>
      <a:folHlink>
        <a:srgbClr val="009900"/>
      </a:folHlink>
    </a:clrScheme>
    <a:fontScheme name="Larissa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rissa 1">
        <a:dk1>
          <a:srgbClr val="003366"/>
        </a:dk1>
        <a:lt1>
          <a:srgbClr val="FFFFFF"/>
        </a:lt1>
        <a:dk2>
          <a:srgbClr val="008080"/>
        </a:dk2>
        <a:lt2>
          <a:srgbClr val="FFCC66"/>
        </a:lt2>
        <a:accent1>
          <a:srgbClr val="3366CC"/>
        </a:accent1>
        <a:accent2>
          <a:srgbClr val="0099CC"/>
        </a:accent2>
        <a:accent3>
          <a:srgbClr val="AAC0C0"/>
        </a:accent3>
        <a:accent4>
          <a:srgbClr val="DADADA"/>
        </a:accent4>
        <a:accent5>
          <a:srgbClr val="ADB8E2"/>
        </a:accent5>
        <a:accent6>
          <a:srgbClr val="008AB9"/>
        </a:accent6>
        <a:hlink>
          <a:srgbClr val="999933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2">
        <a:dk1>
          <a:srgbClr val="4D4D4D"/>
        </a:dk1>
        <a:lt1>
          <a:srgbClr val="D6EFD0"/>
        </a:lt1>
        <a:dk2>
          <a:srgbClr val="336699"/>
        </a:dk2>
        <a:lt2>
          <a:srgbClr val="65B5D1"/>
        </a:lt2>
        <a:accent1>
          <a:srgbClr val="9BB9C3"/>
        </a:accent1>
        <a:accent2>
          <a:srgbClr val="99CCFF"/>
        </a:accent2>
        <a:accent3>
          <a:srgbClr val="E8F6E4"/>
        </a:accent3>
        <a:accent4>
          <a:srgbClr val="404040"/>
        </a:accent4>
        <a:accent5>
          <a:srgbClr val="CBD9DE"/>
        </a:accent5>
        <a:accent6>
          <a:srgbClr val="8AB9E7"/>
        </a:accent6>
        <a:hlink>
          <a:srgbClr val="009999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4">
        <a:dk1>
          <a:srgbClr val="003300"/>
        </a:dk1>
        <a:lt1>
          <a:srgbClr val="FFFFFF"/>
        </a:lt1>
        <a:dk2>
          <a:srgbClr val="336600"/>
        </a:dk2>
        <a:lt2>
          <a:srgbClr val="FFCC66"/>
        </a:lt2>
        <a:accent1>
          <a:srgbClr val="996633"/>
        </a:accent1>
        <a:accent2>
          <a:srgbClr val="0099CC"/>
        </a:accent2>
        <a:accent3>
          <a:srgbClr val="ADB8AA"/>
        </a:accent3>
        <a:accent4>
          <a:srgbClr val="DADADA"/>
        </a:accent4>
        <a:accent5>
          <a:srgbClr val="CAB8AD"/>
        </a:accent5>
        <a:accent6>
          <a:srgbClr val="008AB9"/>
        </a:accent6>
        <a:hlink>
          <a:srgbClr val="FF9933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5">
        <a:dk1>
          <a:srgbClr val="100000"/>
        </a:dk1>
        <a:lt1>
          <a:srgbClr val="FFFFFF"/>
        </a:lt1>
        <a:dk2>
          <a:srgbClr val="800000"/>
        </a:dk2>
        <a:lt2>
          <a:srgbClr val="FFCC66"/>
        </a:lt2>
        <a:accent1>
          <a:srgbClr val="003366"/>
        </a:accent1>
        <a:accent2>
          <a:srgbClr val="996633"/>
        </a:accent2>
        <a:accent3>
          <a:srgbClr val="C0AAAA"/>
        </a:accent3>
        <a:accent4>
          <a:srgbClr val="DADADA"/>
        </a:accent4>
        <a:accent5>
          <a:srgbClr val="AAADB8"/>
        </a:accent5>
        <a:accent6>
          <a:srgbClr val="8A5C2D"/>
        </a:accent6>
        <a:hlink>
          <a:srgbClr val="336699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6">
        <a:dk1>
          <a:srgbClr val="666633"/>
        </a:dk1>
        <a:lt1>
          <a:srgbClr val="FFFFFF"/>
        </a:lt1>
        <a:dk2>
          <a:srgbClr val="CC9900"/>
        </a:dk2>
        <a:lt2>
          <a:srgbClr val="DDDDDD"/>
        </a:lt2>
        <a:accent1>
          <a:srgbClr val="CC6600"/>
        </a:accent1>
        <a:accent2>
          <a:srgbClr val="996633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8A5C2D"/>
        </a:accent6>
        <a:hlink>
          <a:srgbClr val="6633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for project post-mortem</Template>
  <TotalTime>0</TotalTime>
  <Words>425</Words>
  <Application>Microsoft Office PowerPoint</Application>
  <PresentationFormat>Bildschirmpräsentation (4:3)</PresentationFormat>
  <Paragraphs>135</Paragraphs>
  <Slides>12</Slides>
  <Notes>12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Presentation for project post-mortem</vt:lpstr>
      <vt:lpstr>2D RTS-Spiel (Ancient Legends) Projektpräsentation</vt:lpstr>
      <vt:lpstr>Inhaltsverzeichnis</vt:lpstr>
      <vt:lpstr>Projektbeschreibung</vt:lpstr>
      <vt:lpstr>Soll-Analyse</vt:lpstr>
      <vt:lpstr>Soll-Analyse</vt:lpstr>
      <vt:lpstr>Soll-Analyse</vt:lpstr>
      <vt:lpstr>Ist-Analyse</vt:lpstr>
      <vt:lpstr>Problemanalyse</vt:lpstr>
      <vt:lpstr>Vorstellen von Ancient Legends</vt:lpstr>
      <vt:lpstr>Ausblick</vt:lpstr>
      <vt:lpstr>Fragen  und Bemerkungen?</vt:lpstr>
      <vt:lpstr>Vielen Dank für Ihre Aufmerksamkeit!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RTS-Spiel (Ancient Legends) Projektpräsentation</dc:title>
  <dc:creator>Gregor Plebanek</dc:creator>
  <cp:lastModifiedBy>Gregor Plebanek</cp:lastModifiedBy>
  <cp:revision>31</cp:revision>
  <dcterms:created xsi:type="dcterms:W3CDTF">2016-01-13T12:25:27Z</dcterms:created>
  <dcterms:modified xsi:type="dcterms:W3CDTF">2016-01-19T10:22:23Z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TC010184551031</vt:lpwstr>
  </property>
</Properties>
</file>