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57" r:id="rId4"/>
    <p:sldId id="258" r:id="rId5"/>
    <p:sldId id="278" r:id="rId6"/>
    <p:sldId id="279" r:id="rId7"/>
    <p:sldId id="259" r:id="rId8"/>
    <p:sldId id="260" r:id="rId9"/>
    <p:sldId id="261" r:id="rId10"/>
    <p:sldId id="280" r:id="rId11"/>
    <p:sldId id="275" r:id="rId12"/>
    <p:sldId id="277" r:id="rId13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4725" autoAdjust="0"/>
  </p:normalViewPr>
  <p:slideViewPr>
    <p:cSldViewPr>
      <p:cViewPr varScale="1">
        <p:scale>
          <a:sx n="98" d="100"/>
          <a:sy n="98" d="100"/>
        </p:scale>
        <p:origin x="19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26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F6FBAEB9-830E-44CA-8A2B-94502BF522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3489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FD7EF5A4-B812-488B-8CED-7FB39D1440C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297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9EC8-9AFB-4402-8D01-F43232CE0A17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DOMINIK</a:t>
            </a:r>
          </a:p>
          <a:p>
            <a:r>
              <a:rPr lang="de-DE" altLang="de-DE" dirty="0" smtClean="0"/>
              <a:t>Begrüßung</a:t>
            </a:r>
          </a:p>
          <a:p>
            <a:r>
              <a:rPr lang="de-DE" altLang="de-DE" dirty="0" smtClean="0"/>
              <a:t>Wer</a:t>
            </a:r>
            <a:r>
              <a:rPr lang="de-DE" altLang="de-DE" baseline="0" dirty="0" smtClean="0"/>
              <a:t> sind wir </a:t>
            </a:r>
          </a:p>
          <a:p>
            <a:r>
              <a:rPr lang="de-DE" altLang="de-DE" baseline="0" dirty="0" smtClean="0"/>
              <a:t>Wer Arbeitgeber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7135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630C5-B121-4835-AE30-AAD87F6A8923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DOMINIK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91409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BA4A0-C455-4DEF-BB15-D63B8668D556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ALLE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10156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BA4A0-C455-4DEF-BB15-D63B8668D556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GREGOR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9251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DOMINIK</a:t>
            </a:r>
          </a:p>
          <a:p>
            <a:r>
              <a:rPr lang="de-DE" dirty="0" smtClean="0"/>
              <a:t>Bei 7. </a:t>
            </a:r>
            <a:r>
              <a:rPr lang="de-DE" baseline="0" dirty="0" smtClean="0"/>
              <a:t> Sagen Fragen können am Schluss gestellt werden aber sie können auch mit einem Handzeichen jederzeit Fragen 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EF5A4-B812-488B-8CED-7FB39D1440C2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081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DFDA7-78AA-4765-8575-F9E7FE91227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GREGOR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4961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MARVIN</a:t>
            </a:r>
          </a:p>
          <a:p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1372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MARVIN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8005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MARVIN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407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1DE7A-EB7A-4071-AE7D-CCC1F5EF0D2D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GREGOR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5311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630C5-B121-4835-AE30-AAD87F6A8923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DOMINIK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9656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47916-3F0D-40A1-B009-323D04705A3C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3698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7FD3BA73-D315-4B78-86CF-24A60B8E1A22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364D7A2-00F1-4267-A931-7AAD54854EE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F7BD3-59CF-4788-B74F-98BAC98EB260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A657B-0BF6-4CA8-A034-93428A67DEC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47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57F38-C5BB-48F2-B20C-E35D0060614C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6624F-51D1-41A2-9B0F-04A3EB265B2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4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2D03EE-0B7E-41A0-B9EF-801B32E699AA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3DA6B-82CA-44C3-879A-57D23A76641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586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E3D500-C9DE-40D6-BE17-04F487F65533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E7A6A-CF2A-406E-BAA3-44055F155C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56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E39DF9-BBAF-4E41-948D-D9B183151846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E9ECF-AF68-431E-A7D9-244A300CEF6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15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A7912E-6F34-451A-B49E-FCD248A48FEB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13B84-3F44-4F19-8528-950EA0D0F49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18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D309E-A6D7-4173-8E24-4BFAE6F5C13F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19633-776D-4E96-BD62-93E9669974D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63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0C1F0C-F14C-4998-AFE4-7759909A3B2E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A9018-6E6E-4217-8508-DEC98526300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027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977A81-DC6D-4931-8F47-3D1175BE718E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C927C-97C3-4893-9B95-6E5E4AFA867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81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BAF9A5-37C1-4581-88FE-0628647A8293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98CA3-BCC5-4967-A9AC-37174BC8E74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114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3B903AC6-5280-4E5C-A5D5-CB527A25D2CB}" type="datetime1">
              <a:rPr lang="de-DE" altLang="de-DE" smtClean="0"/>
              <a:t>19.01.2016</a:t>
            </a:fld>
            <a:endParaRPr lang="de-DE" altLang="de-DE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de-DE" altLang="de-DE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18EEB1D0-2D05-4976-974F-C291DF6DE98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9552" y="1556792"/>
            <a:ext cx="8071048" cy="1774825"/>
          </a:xfrm>
        </p:spPr>
        <p:txBody>
          <a:bodyPr/>
          <a:lstStyle/>
          <a:p>
            <a:r>
              <a:rPr lang="de-DE" altLang="de-DE" dirty="0" smtClean="0"/>
              <a:t>2D RTS-Spiel (Ancient Legends)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b="1" dirty="0" smtClean="0"/>
              <a:t>Projektpräsentation</a:t>
            </a:r>
            <a:endParaRPr lang="de-DE" alt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93576" y="3212976"/>
            <a:ext cx="8298904" cy="990600"/>
          </a:xfrm>
        </p:spPr>
        <p:txBody>
          <a:bodyPr/>
          <a:lstStyle/>
          <a:p>
            <a:r>
              <a:rPr lang="de-DE" altLang="de-DE" sz="2000" dirty="0" smtClean="0"/>
              <a:t>Arbeitgeber: Gruppe 12 Ilya </a:t>
            </a:r>
            <a:r>
              <a:rPr lang="de-DE" altLang="de-DE" sz="2000" dirty="0" err="1" smtClean="0"/>
              <a:t>Hihlovskiy</a:t>
            </a:r>
            <a:r>
              <a:rPr lang="de-DE" altLang="de-DE" sz="2000" dirty="0" smtClean="0"/>
              <a:t> und Florian Pesch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sz="2000" dirty="0" smtClean="0"/>
              <a:t>Arbeitnehmer: Gruppe 8 Dominik Ridder, Marvin Winkens und Gregor Plebanek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</a:t>
            </a:fld>
            <a:r>
              <a:rPr lang="de-DE" altLang="de-DE" dirty="0" smtClean="0"/>
              <a:t>  </a:t>
            </a:r>
            <a:endParaRPr lang="de-DE" alt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FBDD843C-F7C3-4001-B55D-6D4FE68F3441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Ausblick</a:t>
            </a:r>
            <a:endParaRPr lang="de-DE" altLang="de-DE" b="1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Eine KI entwickeln</a:t>
            </a:r>
          </a:p>
          <a:p>
            <a:r>
              <a:rPr lang="de-DE" altLang="de-DE" dirty="0" smtClean="0"/>
              <a:t>Mehr Einheiten und Gebäuden</a:t>
            </a:r>
          </a:p>
          <a:p>
            <a:r>
              <a:rPr lang="de-DE" altLang="de-DE" dirty="0" smtClean="0"/>
              <a:t>Implementierung von Gegenständen</a:t>
            </a:r>
          </a:p>
          <a:p>
            <a:r>
              <a:rPr lang="de-DE" altLang="de-DE" dirty="0" smtClean="0"/>
              <a:t>Integration der Story in den Abenteuermodus </a:t>
            </a:r>
          </a:p>
          <a:p>
            <a:r>
              <a:rPr lang="de-DE" altLang="de-DE" dirty="0" smtClean="0"/>
              <a:t>Verbesserungen im Bearbeitungsmodus</a:t>
            </a:r>
          </a:p>
          <a:p>
            <a:r>
              <a:rPr lang="de-DE" altLang="de-DE" dirty="0" smtClean="0"/>
              <a:t>Implementierung eines effizienten Pathfinding Algorithmus</a:t>
            </a:r>
            <a:endParaRPr lang="de-DE" alt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10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8848E1F-B09B-423A-99BF-D02498DB76CD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86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b="1" dirty="0"/>
              <a:t>Fragen </a:t>
            </a:r>
            <a:br>
              <a:rPr lang="de-DE" altLang="de-DE" b="1" dirty="0"/>
            </a:br>
            <a:r>
              <a:rPr lang="de-DE" altLang="de-DE" b="1" dirty="0"/>
              <a:t>und </a:t>
            </a:r>
            <a:r>
              <a:rPr lang="de-DE" altLang="de-DE" b="1" dirty="0" smtClean="0"/>
              <a:t>Bemerkungen?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11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16479477-0FB3-4EC0-B49B-BAAE02E274CF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2133600"/>
            <a:ext cx="6381328" cy="1774825"/>
          </a:xfrm>
        </p:spPr>
        <p:txBody>
          <a:bodyPr/>
          <a:lstStyle/>
          <a:p>
            <a:r>
              <a:rPr lang="de-DE" altLang="de-DE" b="1" dirty="0" smtClean="0"/>
              <a:t>Vielen Dank für Ihre Aufmerksamkeit!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5E5E9FDC-D07B-4E88-B03F-043EBBB181D8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28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Projektbeschreibung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Soll-Analyse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Ist-Analyse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Problemanalyse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Vorstellen von Ancient Legends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Fragen und Bemerkungen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AB17A66D-73C4-4D39-A7F9-958E7A4A8CF6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9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Ancient Legends</a:t>
            </a:r>
            <a:endParaRPr lang="de-DE" altLang="de-DE" dirty="0"/>
          </a:p>
          <a:p>
            <a:r>
              <a:rPr lang="de-DE" altLang="de-DE" dirty="0" smtClean="0"/>
              <a:t>Echtzeit Strategie Spiel in 2D</a:t>
            </a:r>
          </a:p>
          <a:p>
            <a:r>
              <a:rPr lang="de-DE" altLang="de-DE" dirty="0" smtClean="0"/>
              <a:t>Spieler können Einheiten und Gebäuden befehligen (z.B. Angreifen, Gebäude bauen, …)</a:t>
            </a:r>
          </a:p>
          <a:p>
            <a:r>
              <a:rPr lang="de-DE" altLang="de-DE" dirty="0" smtClean="0"/>
              <a:t>Ziel des Spiels ist es alle gegnerischen Einheiten auf der Spielkarte auszulöschen</a:t>
            </a:r>
          </a:p>
          <a:p>
            <a:endParaRPr lang="de-DE" altLang="de-DE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Projektbeschreibung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839FCAD-4FAA-4E5D-A91E-228084BAE20C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altLang="de-DE" sz="2400" dirty="0" smtClean="0"/>
              <a:t>Einheiten können 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ausgewählt werden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s</a:t>
            </a:r>
            <a:r>
              <a:rPr lang="de-DE" altLang="de-DE" sz="2000" dirty="0" smtClean="0"/>
              <a:t>ich Bewegen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Gegner Angreifen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Rohstoffe abbauen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Gebäude errichten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s</a:t>
            </a:r>
            <a:r>
              <a:rPr lang="de-DE" altLang="de-DE" sz="2000" dirty="0" smtClean="0"/>
              <a:t>pezielle Fähigkeiten (z.B. Zauber) verwenden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Die Anzahl an Einheiten ist begrenzt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Gebäude können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Einheiten Produzieren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a</a:t>
            </a:r>
            <a:r>
              <a:rPr lang="de-DE" altLang="de-DE" sz="2000" dirty="0" smtClean="0"/>
              <a:t>usgebaut werden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Verbesserungen erforschen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Ein spezielles Gebäude kann die maximale Einheitenzahl eines Spielers erhöhen</a:t>
            </a:r>
            <a:endParaRPr lang="de-DE" altLang="de-DE" dirty="0" smtClean="0"/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A40F3FD-8E3B-4D1D-B45D-7D196F932F39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r>
              <a:rPr lang="de-DE" altLang="de-DE" sz="2400" dirty="0" smtClean="0"/>
              <a:t>Abenteuermodus</a:t>
            </a:r>
          </a:p>
          <a:p>
            <a:pPr lvl="1"/>
            <a:r>
              <a:rPr lang="de-DE" altLang="de-DE" sz="2000" dirty="0" smtClean="0"/>
              <a:t>Einem Tutorial indem das Spiel erklärt wird </a:t>
            </a:r>
          </a:p>
          <a:p>
            <a:pPr lvl="1"/>
            <a:r>
              <a:rPr lang="de-DE" altLang="de-DE" sz="2000" dirty="0" smtClean="0"/>
              <a:t>Szenarien mit einer Hintergrundgeschichte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Einstellungen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Der Ton im Spiel soll regelbar sein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Tastenbelegungen können nach belieben </a:t>
            </a:r>
            <a:r>
              <a:rPr lang="de-DE" altLang="de-DE" sz="2000" dirty="0"/>
              <a:t>g</a:t>
            </a:r>
            <a:r>
              <a:rPr lang="de-DE" altLang="de-DE" sz="2000" dirty="0" smtClean="0"/>
              <a:t>eändert werden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Einen Bearbeitungsmodus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Spielkarten erstellen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Spielkarten speichern und Laden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Künstliche Intelligenz für den Computerspieler</a:t>
            </a:r>
            <a:r>
              <a:rPr lang="de-DE" altLang="de-DE" dirty="0" smtClean="0"/>
              <a:t> </a:t>
            </a:r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 lvl="1">
              <a:spcBef>
                <a:spcPts val="0"/>
              </a:spcBef>
            </a:pPr>
            <a:endParaRPr lang="de-DE" altLang="de-DE" sz="20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4A0CC20-74DE-410B-9D1A-50F7468D956A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358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r>
              <a:rPr lang="de-DE" altLang="de-DE" sz="2400" dirty="0" smtClean="0"/>
              <a:t>Gegenstände</a:t>
            </a:r>
          </a:p>
          <a:p>
            <a:pPr lvl="1"/>
            <a:r>
              <a:rPr lang="de-DE" altLang="de-DE" sz="2000" dirty="0" smtClean="0"/>
              <a:t>Können von Einheiten produziert werden</a:t>
            </a:r>
          </a:p>
          <a:p>
            <a:pPr lvl="1"/>
            <a:r>
              <a:rPr lang="de-DE" altLang="de-DE" sz="2000" dirty="0" smtClean="0"/>
              <a:t>Können von Einheiten ausgerüstet werden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Siegesbedingung</a:t>
            </a:r>
            <a:endParaRPr lang="de-DE" altLang="de-DE" dirty="0" smtClean="0"/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Alle gegnerischen Einheiten wurden ausgeschaltet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Im Spiel soll ein pausierendes Menü geöffnet werden können, worin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Das Spiel gespeichert werden kann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Das Spiel Beendet werden kann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Einstellungen</a:t>
            </a:r>
            <a:r>
              <a:rPr lang="de-DE" altLang="de-DE" dirty="0" smtClean="0"/>
              <a:t> </a:t>
            </a:r>
            <a:r>
              <a:rPr lang="de-DE" altLang="de-DE" sz="2000" dirty="0" smtClean="0"/>
              <a:t>vorgenommen werden können</a:t>
            </a:r>
          </a:p>
          <a:p>
            <a:pPr lvl="1">
              <a:spcBef>
                <a:spcPts val="0"/>
              </a:spcBef>
            </a:pPr>
            <a:endParaRPr lang="de-DE" altLang="de-DE" dirty="0" smtClean="0"/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 lvl="1">
              <a:spcBef>
                <a:spcPts val="0"/>
              </a:spcBef>
            </a:pPr>
            <a:endParaRPr lang="de-DE" altLang="de-DE" sz="20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CBD4E7FC-E4C5-4224-8100-44760F896C9F}" type="datetime1">
              <a:rPr lang="de-DE" altLang="de-DE" smtClean="0"/>
              <a:t>19.01.2016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74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Ist-Analyse</a:t>
            </a:r>
            <a:endParaRPr lang="de-DE" altLang="de-DE" b="1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400" dirty="0" smtClean="0"/>
              <a:t>Alle funktionellen Anforderungen von Einheit und Gebäuden wurden erfüllt bis auf</a:t>
            </a:r>
          </a:p>
          <a:p>
            <a:pPr lvl="1"/>
            <a:r>
              <a:rPr lang="de-DE" altLang="de-DE" sz="2000" dirty="0" smtClean="0"/>
              <a:t>Gebäude können keine Verbesserungen </a:t>
            </a:r>
            <a:r>
              <a:rPr lang="de-DE" altLang="de-DE" sz="2000" dirty="0" smtClean="0"/>
              <a:t>erforschen</a:t>
            </a:r>
          </a:p>
          <a:p>
            <a:pPr lvl="1"/>
            <a:r>
              <a:rPr lang="de-DE" altLang="de-DE" sz="2000" dirty="0" smtClean="0"/>
              <a:t>Einheiten können eine Speziellen Fähigkeiten verwenden</a:t>
            </a:r>
            <a:endParaRPr lang="de-DE" altLang="de-DE" sz="2000" dirty="0" smtClean="0"/>
          </a:p>
          <a:p>
            <a:r>
              <a:rPr lang="de-DE" altLang="de-DE" sz="2400" dirty="0" smtClean="0"/>
              <a:t>Es existiert kein Tutorial</a:t>
            </a:r>
          </a:p>
          <a:p>
            <a:r>
              <a:rPr lang="de-DE" altLang="de-DE" sz="2400" dirty="0" smtClean="0"/>
              <a:t>Gegenstände wurden noch nicht implementiert</a:t>
            </a:r>
          </a:p>
          <a:p>
            <a:r>
              <a:rPr lang="de-DE" altLang="de-DE" sz="2400" dirty="0" smtClean="0"/>
              <a:t>Eine Hintergrundgeschichte wurde noch nicht in den Abenteuermodus integriert</a:t>
            </a:r>
          </a:p>
          <a:p>
            <a:endParaRPr lang="de-DE" altLang="de-DE" sz="2400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6A78C2BB-03FA-4B0B-B6B1-6557BDC7739F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Problemanalyse</a:t>
            </a:r>
            <a:endParaRPr lang="de-DE" altLang="de-DE" b="1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Zeitverlust durch</a:t>
            </a:r>
          </a:p>
          <a:p>
            <a:pPr lvl="1"/>
            <a:r>
              <a:rPr lang="de-DE" altLang="de-DE" dirty="0" smtClean="0"/>
              <a:t>Implementierung eines Pathfinding </a:t>
            </a:r>
            <a:r>
              <a:rPr lang="de-DE" altLang="de-DE" dirty="0"/>
              <a:t>A</a:t>
            </a:r>
            <a:r>
              <a:rPr lang="de-DE" altLang="de-DE" dirty="0" smtClean="0"/>
              <a:t>lgorithmus der effizient sein sollte</a:t>
            </a:r>
          </a:p>
          <a:p>
            <a:pPr lvl="1"/>
            <a:r>
              <a:rPr lang="de-DE" altLang="de-DE" dirty="0" smtClean="0"/>
              <a:t>Eigen Implementation aller GUI-Elemente(außer JFrame)</a:t>
            </a:r>
          </a:p>
          <a:p>
            <a:pPr lvl="1"/>
            <a:r>
              <a:rPr lang="de-DE" altLang="de-DE" dirty="0" smtClean="0"/>
              <a:t>Multithreading Probleme </a:t>
            </a:r>
          </a:p>
          <a:p>
            <a:pPr lvl="2"/>
            <a:r>
              <a:rPr lang="de-DE" altLang="de-DE" dirty="0" smtClean="0"/>
              <a:t>Löschen eines Listenelement das noch verwendet wurde</a:t>
            </a:r>
          </a:p>
          <a:p>
            <a:pPr lvl="1"/>
            <a:r>
              <a:rPr lang="de-DE" altLang="de-DE" dirty="0" smtClean="0"/>
              <a:t>Probleme beim Bearbeitungsmodus</a:t>
            </a:r>
          </a:p>
          <a:p>
            <a:pPr lvl="2"/>
            <a:r>
              <a:rPr lang="de-DE" altLang="de-DE" dirty="0" smtClean="0"/>
              <a:t>Zeichnen von mehreren Ebenen</a:t>
            </a:r>
          </a:p>
          <a:p>
            <a:pPr lvl="2"/>
            <a:r>
              <a:rPr lang="de-DE" altLang="de-DE" dirty="0" smtClean="0"/>
              <a:t>Zeichnen von größeren Objekten </a:t>
            </a:r>
            <a:endParaRPr lang="de-DE" alt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8848E1F-B09B-423A-99BF-D02498DB76CD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b="1" dirty="0" smtClean="0"/>
              <a:t>Vorstellen von Ancient Legends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9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6E58D5AF-0CF4-47DD-8EB1-C4F2D84E9E60}" type="datetime1">
              <a:rPr lang="de-DE" altLang="de-DE" smtClean="0"/>
              <a:t>19.01.2016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for project post-mortem">
  <a:themeElements>
    <a:clrScheme name="Larissa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Larissa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0</TotalTime>
  <Words>427</Words>
  <Application>Microsoft Office PowerPoint</Application>
  <PresentationFormat>Bildschirmpräsentation (4:3)</PresentationFormat>
  <Paragraphs>136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Presentation for project post-mortem</vt:lpstr>
      <vt:lpstr>2D RTS-Spiel (Ancient Legends) Projektpräsentation</vt:lpstr>
      <vt:lpstr>Inhaltsverzeichnis</vt:lpstr>
      <vt:lpstr>Projektbeschreibung</vt:lpstr>
      <vt:lpstr>Soll-Analyse</vt:lpstr>
      <vt:lpstr>Soll-Analyse</vt:lpstr>
      <vt:lpstr>Soll-Analyse</vt:lpstr>
      <vt:lpstr>Ist-Analyse</vt:lpstr>
      <vt:lpstr>Problemanalyse</vt:lpstr>
      <vt:lpstr>Vorstellen von Ancient Legends</vt:lpstr>
      <vt:lpstr>Ausblick</vt:lpstr>
      <vt:lpstr>Fragen  und Bemerkungen?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RTS-Spiel (Ancient Legends) Projektpräsentation</dc:title>
  <dc:creator>Gregor Plebanek</dc:creator>
  <cp:lastModifiedBy>Gregor</cp:lastModifiedBy>
  <cp:revision>35</cp:revision>
  <dcterms:created xsi:type="dcterms:W3CDTF">2016-01-13T12:25:27Z</dcterms:created>
  <dcterms:modified xsi:type="dcterms:W3CDTF">2016-01-19T21:57:36Z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TC010184551031</vt:lpwstr>
  </property>
</Properties>
</file>